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16"/>
  </p:notesMasterIdLst>
  <p:sldIdLst>
    <p:sldId id="266" r:id="rId2"/>
    <p:sldId id="272" r:id="rId3"/>
    <p:sldId id="273" r:id="rId4"/>
    <p:sldId id="274" r:id="rId5"/>
    <p:sldId id="275" r:id="rId6"/>
    <p:sldId id="276" r:id="rId7"/>
    <p:sldId id="277" r:id="rId8"/>
    <p:sldId id="278" r:id="rId9"/>
    <p:sldId id="279" r:id="rId10"/>
    <p:sldId id="280" r:id="rId11"/>
    <p:sldId id="281" r:id="rId12"/>
    <p:sldId id="282" r:id="rId13"/>
    <p:sldId id="283"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8D845-75DD-9576-4225-108AC2CC2CF9}" v="444" dt="2021-01-31T07:37:21.497"/>
    <p1510:client id="{B849D367-43F5-CEEE-57D7-44B0A94F3322}" v="24" dt="2021-02-01T08:50:42.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ile Fulane" userId="S::andile@finlite.co.za::47686fc4-8b42-4dc3-a46a-e2b5129bf3e0" providerId="AD" clId="Web-{2AA8D845-75DD-9576-4225-108AC2CC2CF9}"/>
    <pc:docChg chg="delSld modSld addMainMaster delMainMaster">
      <pc:chgData name="Andile Fulane" userId="S::andile@finlite.co.za::47686fc4-8b42-4dc3-a46a-e2b5129bf3e0" providerId="AD" clId="Web-{2AA8D845-75DD-9576-4225-108AC2CC2CF9}" dt="2021-01-31T07:37:21.497" v="246"/>
      <pc:docMkLst>
        <pc:docMk/>
      </pc:docMkLst>
      <pc:sldChg chg="addSp delSp modSp mod setBg modClrScheme delDesignElem chgLayout">
        <pc:chgData name="Andile Fulane" userId="S::andile@finlite.co.za::47686fc4-8b42-4dc3-a46a-e2b5129bf3e0" providerId="AD" clId="Web-{2AA8D845-75DD-9576-4225-108AC2CC2CF9}" dt="2021-01-31T07:37:21.497" v="246"/>
        <pc:sldMkLst>
          <pc:docMk/>
          <pc:sldMk cId="1214973188" sldId="266"/>
        </pc:sldMkLst>
        <pc:spChg chg="add">
          <ac:chgData name="Andile Fulane" userId="S::andile@finlite.co.za::47686fc4-8b42-4dc3-a46a-e2b5129bf3e0" providerId="AD" clId="Web-{2AA8D845-75DD-9576-4225-108AC2CC2CF9}" dt="2021-01-31T07:37:21.497" v="246"/>
          <ac:spMkLst>
            <pc:docMk/>
            <pc:sldMk cId="1214973188" sldId="266"/>
            <ac:spMk id="7" creationId="{9690E8CD-BFA8-49C9-95BD-EA4CA120C1D0}"/>
          </ac:spMkLst>
        </pc:spChg>
        <pc:spChg chg="add">
          <ac:chgData name="Andile Fulane" userId="S::andile@finlite.co.za::47686fc4-8b42-4dc3-a46a-e2b5129bf3e0" providerId="AD" clId="Web-{2AA8D845-75DD-9576-4225-108AC2CC2CF9}" dt="2021-01-31T07:37:21.497" v="246"/>
          <ac:spMkLst>
            <pc:docMk/>
            <pc:sldMk cId="1214973188" sldId="266"/>
            <ac:spMk id="8" creationId="{E3925F30-DC1E-4FB8-B39E-30B9263583F4}"/>
          </ac:spMkLst>
        </pc:spChg>
        <pc:spChg chg="add del">
          <ac:chgData name="Andile Fulane" userId="S::andile@finlite.co.za::47686fc4-8b42-4dc3-a46a-e2b5129bf3e0" providerId="AD" clId="Web-{2AA8D845-75DD-9576-4225-108AC2CC2CF9}" dt="2021-01-31T07:30:41.557" v="219"/>
          <ac:spMkLst>
            <pc:docMk/>
            <pc:sldMk cId="1214973188" sldId="266"/>
            <ac:spMk id="10" creationId="{9690E8CD-BFA8-49C9-95BD-EA4CA120C1D0}"/>
          </ac:spMkLst>
        </pc:spChg>
        <pc:spChg chg="add del">
          <ac:chgData name="Andile Fulane" userId="S::andile@finlite.co.za::47686fc4-8b42-4dc3-a46a-e2b5129bf3e0" providerId="AD" clId="Web-{2AA8D845-75DD-9576-4225-108AC2CC2CF9}" dt="2021-01-31T07:30:41.557" v="219"/>
          <ac:spMkLst>
            <pc:docMk/>
            <pc:sldMk cId="1214973188" sldId="266"/>
            <ac:spMk id="12" creationId="{E3925F30-DC1E-4FB8-B39E-30B9263583F4}"/>
          </ac:spMkLst>
        </pc:spChg>
        <pc:picChg chg="mod">
          <ac:chgData name="Andile Fulane" userId="S::andile@finlite.co.za::47686fc4-8b42-4dc3-a46a-e2b5129bf3e0" providerId="AD" clId="Web-{2AA8D845-75DD-9576-4225-108AC2CC2CF9}" dt="2021-01-31T07:19:44.765" v="2"/>
          <ac:picMkLst>
            <pc:docMk/>
            <pc:sldMk cId="1214973188" sldId="266"/>
            <ac:picMk id="4" creationId="{00000000-0000-0000-0000-000000000000}"/>
          </ac:picMkLst>
        </pc:picChg>
        <pc:picChg chg="mod">
          <ac:chgData name="Andile Fulane" userId="S::andile@finlite.co.za::47686fc4-8b42-4dc3-a46a-e2b5129bf3e0" providerId="AD" clId="Web-{2AA8D845-75DD-9576-4225-108AC2CC2CF9}" dt="2021-01-31T07:19:44.765" v="2"/>
          <ac:picMkLst>
            <pc:docMk/>
            <pc:sldMk cId="1214973188" sldId="266"/>
            <ac:picMk id="5" creationId="{00000000-0000-0000-0000-000000000000}"/>
          </ac:picMkLst>
        </pc:picChg>
      </pc:sldChg>
      <pc:sldChg chg="modSp mod modClrScheme chgLayout">
        <pc:chgData name="Andile Fulane" userId="S::andile@finlite.co.za::47686fc4-8b42-4dc3-a46a-e2b5129bf3e0" providerId="AD" clId="Web-{2AA8D845-75DD-9576-4225-108AC2CC2CF9}" dt="2021-01-31T07:30:41.557" v="219"/>
        <pc:sldMkLst>
          <pc:docMk/>
          <pc:sldMk cId="4144586122" sldId="269"/>
        </pc:sldMkLst>
        <pc:spChg chg="mod ord">
          <ac:chgData name="Andile Fulane" userId="S::andile@finlite.co.za::47686fc4-8b42-4dc3-a46a-e2b5129bf3e0" providerId="AD" clId="Web-{2AA8D845-75DD-9576-4225-108AC2CC2CF9}" dt="2021-01-31T07:30:41.557" v="219"/>
          <ac:spMkLst>
            <pc:docMk/>
            <pc:sldMk cId="4144586122" sldId="269"/>
            <ac:spMk id="2" creationId="{00000000-0000-0000-0000-000000000000}"/>
          </ac:spMkLst>
        </pc:spChg>
        <pc:spChg chg="mod ord">
          <ac:chgData name="Andile Fulane" userId="S::andile@finlite.co.za::47686fc4-8b42-4dc3-a46a-e2b5129bf3e0" providerId="AD" clId="Web-{2AA8D845-75DD-9576-4225-108AC2CC2CF9}" dt="2021-01-31T07:30:41.557" v="219"/>
          <ac:spMkLst>
            <pc:docMk/>
            <pc:sldMk cId="4144586122" sldId="269"/>
            <ac:spMk id="3" creationId="{00000000-0000-0000-0000-000000000000}"/>
          </ac:spMkLst>
        </pc:spChg>
      </pc:sldChg>
      <pc:sldChg chg="addSp delSp modSp mod setBg modClrScheme setClrOvrMap delDesignElem chgLayout">
        <pc:chgData name="Andile Fulane" userId="S::andile@finlite.co.za::47686fc4-8b42-4dc3-a46a-e2b5129bf3e0" providerId="AD" clId="Web-{2AA8D845-75DD-9576-4225-108AC2CC2CF9}" dt="2021-01-31T07:30:41.557" v="219"/>
        <pc:sldMkLst>
          <pc:docMk/>
          <pc:sldMk cId="760509265" sldId="272"/>
        </pc:sldMkLst>
        <pc:spChg chg="add del">
          <ac:chgData name="Andile Fulane" userId="S::andile@finlite.co.za::47686fc4-8b42-4dc3-a46a-e2b5129bf3e0" providerId="AD" clId="Web-{2AA8D845-75DD-9576-4225-108AC2CC2CF9}" dt="2021-01-31T07:30:41.557" v="219"/>
          <ac:spMkLst>
            <pc:docMk/>
            <pc:sldMk cId="760509265" sldId="272"/>
            <ac:spMk id="73" creationId="{6A19AAA7-2C4A-4DD5-9BAB-B44689404144}"/>
          </ac:spMkLst>
        </pc:spChg>
        <pc:spChg chg="add del">
          <ac:chgData name="Andile Fulane" userId="S::andile@finlite.co.za::47686fc4-8b42-4dc3-a46a-e2b5129bf3e0" providerId="AD" clId="Web-{2AA8D845-75DD-9576-4225-108AC2CC2CF9}" dt="2021-01-31T07:30:41.557" v="219"/>
          <ac:spMkLst>
            <pc:docMk/>
            <pc:sldMk cId="760509265" sldId="272"/>
            <ac:spMk id="75" creationId="{F1D09B87-51D9-4DA9-8FE9-DB2890031791}"/>
          </ac:spMkLst>
        </pc:spChg>
        <pc:spChg chg="mod ord">
          <ac:chgData name="Andile Fulane" userId="S::andile@finlite.co.za::47686fc4-8b42-4dc3-a46a-e2b5129bf3e0" providerId="AD" clId="Web-{2AA8D845-75DD-9576-4225-108AC2CC2CF9}" dt="2021-01-31T07:30:41.557" v="219"/>
          <ac:spMkLst>
            <pc:docMk/>
            <pc:sldMk cId="760509265" sldId="272"/>
            <ac:spMk id="3075" creationId="{00000000-0000-0000-0000-000000000000}"/>
          </ac:spMkLst>
        </pc:spChg>
        <pc:spChg chg="mod ord">
          <ac:chgData name="Andile Fulane" userId="S::andile@finlite.co.za::47686fc4-8b42-4dc3-a46a-e2b5129bf3e0" providerId="AD" clId="Web-{2AA8D845-75DD-9576-4225-108AC2CC2CF9}" dt="2021-01-31T07:30:41.557" v="219"/>
          <ac:spMkLst>
            <pc:docMk/>
            <pc:sldMk cId="760509265" sldId="272"/>
            <ac:spMk id="7170" creationId="{00000000-0000-0000-0000-000000000000}"/>
          </ac:spMkLst>
        </pc:spChg>
        <pc:picChg chg="add mod">
          <ac:chgData name="Andile Fulane" userId="S::andile@finlite.co.za::47686fc4-8b42-4dc3-a46a-e2b5129bf3e0" providerId="AD" clId="Web-{2AA8D845-75DD-9576-4225-108AC2CC2CF9}" dt="2021-01-31T07:20:16.358" v="6" actId="1076"/>
          <ac:picMkLst>
            <pc:docMk/>
            <pc:sldMk cId="760509265" sldId="272"/>
            <ac:picMk id="2" creationId="{E6D556F1-1741-457F-8846-99F415CF903A}"/>
          </ac:picMkLst>
        </pc:picChg>
        <pc:picChg chg="add mod">
          <ac:chgData name="Andile Fulane" userId="S::andile@finlite.co.za::47686fc4-8b42-4dc3-a46a-e2b5129bf3e0" providerId="AD" clId="Web-{2AA8D845-75DD-9576-4225-108AC2CC2CF9}" dt="2021-01-31T07:19:57.655" v="3"/>
          <ac:picMkLst>
            <pc:docMk/>
            <pc:sldMk cId="760509265" sldId="272"/>
            <ac:picMk id="71" creationId="{6C147BF4-F9BD-4E32-B568-A9501BB4E6ED}"/>
          </ac:picMkLst>
        </pc:picChg>
      </pc:sldChg>
      <pc:sldChg chg="addSp delSp modSp mod setBg modClrScheme delDesignElem chgLayout">
        <pc:chgData name="Andile Fulane" userId="S::andile@finlite.co.za::47686fc4-8b42-4dc3-a46a-e2b5129bf3e0" providerId="AD" clId="Web-{2AA8D845-75DD-9576-4225-108AC2CC2CF9}" dt="2021-01-31T07:30:41.557" v="219"/>
        <pc:sldMkLst>
          <pc:docMk/>
          <pc:sldMk cId="1774595966" sldId="273"/>
        </pc:sldMkLst>
        <pc:spChg chg="add del">
          <ac:chgData name="Andile Fulane" userId="S::andile@finlite.co.za::47686fc4-8b42-4dc3-a46a-e2b5129bf3e0" providerId="AD" clId="Web-{2AA8D845-75DD-9576-4225-108AC2CC2CF9}" dt="2021-01-31T07:30:41.557" v="219"/>
          <ac:spMkLst>
            <pc:docMk/>
            <pc:sldMk cId="1774595966" sldId="273"/>
            <ac:spMk id="72" creationId="{F00DA2F2-A105-4C8A-9115-73802E6FC34F}"/>
          </ac:spMkLst>
        </pc:spChg>
        <pc:spChg chg="add del">
          <ac:chgData name="Andile Fulane" userId="S::andile@finlite.co.za::47686fc4-8b42-4dc3-a46a-e2b5129bf3e0" providerId="AD" clId="Web-{2AA8D845-75DD-9576-4225-108AC2CC2CF9}" dt="2021-01-31T07:30:41.557" v="219"/>
          <ac:spMkLst>
            <pc:docMk/>
            <pc:sldMk cId="1774595966" sldId="273"/>
            <ac:spMk id="74" creationId="{61B5CBDF-A2C6-4862-A096-2D7D9D287350}"/>
          </ac:spMkLst>
        </pc:spChg>
        <pc:spChg chg="add del">
          <ac:chgData name="Andile Fulane" userId="S::andile@finlite.co.za::47686fc4-8b42-4dc3-a46a-e2b5129bf3e0" providerId="AD" clId="Web-{2AA8D845-75DD-9576-4225-108AC2CC2CF9}" dt="2021-01-31T07:30:41.557" v="219"/>
          <ac:spMkLst>
            <pc:docMk/>
            <pc:sldMk cId="1774595966" sldId="273"/>
            <ac:spMk id="76" creationId="{14C7473D-9E4B-4DB8-9EB0-359033F37AAB}"/>
          </ac:spMkLst>
        </pc:spChg>
        <pc:spChg chg="mod ord">
          <ac:chgData name="Andile Fulane" userId="S::andile@finlite.co.za::47686fc4-8b42-4dc3-a46a-e2b5129bf3e0" providerId="AD" clId="Web-{2AA8D845-75DD-9576-4225-108AC2CC2CF9}" dt="2021-01-31T07:30:41.557" v="219"/>
          <ac:spMkLst>
            <pc:docMk/>
            <pc:sldMk cId="1774595966" sldId="273"/>
            <ac:spMk id="9218" creationId="{00000000-0000-0000-0000-000000000000}"/>
          </ac:spMkLst>
        </pc:spChg>
        <pc:spChg chg="mod ord">
          <ac:chgData name="Andile Fulane" userId="S::andile@finlite.co.za::47686fc4-8b42-4dc3-a46a-e2b5129bf3e0" providerId="AD" clId="Web-{2AA8D845-75DD-9576-4225-108AC2CC2CF9}" dt="2021-01-31T07:30:41.557" v="219"/>
          <ac:spMkLst>
            <pc:docMk/>
            <pc:sldMk cId="1774595966" sldId="273"/>
            <ac:spMk id="9219" creationId="{00000000-0000-0000-0000-000000000000}"/>
          </ac:spMkLst>
        </pc:spChg>
        <pc:picChg chg="add del">
          <ac:chgData name="Andile Fulane" userId="S::andile@finlite.co.za::47686fc4-8b42-4dc3-a46a-e2b5129bf3e0" providerId="AD" clId="Web-{2AA8D845-75DD-9576-4225-108AC2CC2CF9}" dt="2021-01-31T07:21:07.343" v="9"/>
          <ac:picMkLst>
            <pc:docMk/>
            <pc:sldMk cId="1774595966" sldId="273"/>
            <ac:picMk id="2" creationId="{15EE1BAD-6D66-4182-8788-E9AEAF292006}"/>
          </ac:picMkLst>
        </pc:picChg>
        <pc:picChg chg="add">
          <ac:chgData name="Andile Fulane" userId="S::andile@finlite.co.za::47686fc4-8b42-4dc3-a46a-e2b5129bf3e0" providerId="AD" clId="Web-{2AA8D845-75DD-9576-4225-108AC2CC2CF9}" dt="2021-01-31T07:21:17.093" v="10"/>
          <ac:picMkLst>
            <pc:docMk/>
            <pc:sldMk cId="1774595966" sldId="273"/>
            <ac:picMk id="3" creationId="{88DF7E96-EDF9-4C6D-85A8-63D37560113D}"/>
          </ac:picMkLst>
        </pc:picChg>
      </pc:sldChg>
      <pc:sldChg chg="addSp delSp modSp mod setBg modClrScheme delDesignElem chgLayout">
        <pc:chgData name="Andile Fulane" userId="S::andile@finlite.co.za::47686fc4-8b42-4dc3-a46a-e2b5129bf3e0" providerId="AD" clId="Web-{2AA8D845-75DD-9576-4225-108AC2CC2CF9}" dt="2021-01-31T07:30:41.557" v="219"/>
        <pc:sldMkLst>
          <pc:docMk/>
          <pc:sldMk cId="1902196549" sldId="274"/>
        </pc:sldMkLst>
        <pc:spChg chg="add del">
          <ac:chgData name="Andile Fulane" userId="S::andile@finlite.co.za::47686fc4-8b42-4dc3-a46a-e2b5129bf3e0" providerId="AD" clId="Web-{2AA8D845-75DD-9576-4225-108AC2CC2CF9}" dt="2021-01-31T07:30:41.557" v="219"/>
          <ac:spMkLst>
            <pc:docMk/>
            <pc:sldMk cId="1902196549" sldId="274"/>
            <ac:spMk id="73" creationId="{D0672142-94D6-400E-B188-309B101D8BEB}"/>
          </ac:spMkLst>
        </pc:spChg>
        <pc:spChg chg="add del">
          <ac:chgData name="Andile Fulane" userId="S::andile@finlite.co.za::47686fc4-8b42-4dc3-a46a-e2b5129bf3e0" providerId="AD" clId="Web-{2AA8D845-75DD-9576-4225-108AC2CC2CF9}" dt="2021-01-31T07:30:41.557" v="219"/>
          <ac:spMkLst>
            <pc:docMk/>
            <pc:sldMk cId="1902196549" sldId="274"/>
            <ac:spMk id="75" creationId="{C127259A-B804-4AD2-9BC6-66F7BB218575}"/>
          </ac:spMkLst>
        </pc:spChg>
        <pc:spChg chg="mod ord">
          <ac:chgData name="Andile Fulane" userId="S::andile@finlite.co.za::47686fc4-8b42-4dc3-a46a-e2b5129bf3e0" providerId="AD" clId="Web-{2AA8D845-75DD-9576-4225-108AC2CC2CF9}" dt="2021-01-31T07:30:41.557" v="219"/>
          <ac:spMkLst>
            <pc:docMk/>
            <pc:sldMk cId="1902196549" sldId="274"/>
            <ac:spMk id="10242" creationId="{00000000-0000-0000-0000-000000000000}"/>
          </ac:spMkLst>
        </pc:spChg>
        <pc:spChg chg="del mod ord">
          <ac:chgData name="Andile Fulane" userId="S::andile@finlite.co.za::47686fc4-8b42-4dc3-a46a-e2b5129bf3e0" providerId="AD" clId="Web-{2AA8D845-75DD-9576-4225-108AC2CC2CF9}" dt="2021-01-31T07:21:26.906" v="11"/>
          <ac:spMkLst>
            <pc:docMk/>
            <pc:sldMk cId="1902196549" sldId="274"/>
            <ac:spMk id="10243" creationId="{00000000-0000-0000-0000-000000000000}"/>
          </ac:spMkLst>
        </pc:spChg>
        <pc:graphicFrameChg chg="add mod ord">
          <ac:chgData name="Andile Fulane" userId="S::andile@finlite.co.za::47686fc4-8b42-4dc3-a46a-e2b5129bf3e0" providerId="AD" clId="Web-{2AA8D845-75DD-9576-4225-108AC2CC2CF9}" dt="2021-01-31T07:30:41.557" v="219"/>
          <ac:graphicFrameMkLst>
            <pc:docMk/>
            <pc:sldMk cId="1902196549" sldId="274"/>
            <ac:graphicFrameMk id="10245" creationId="{078D6633-2C77-486D-8BB8-74353943F9C9}"/>
          </ac:graphicFrameMkLst>
        </pc:graphicFrameChg>
        <pc:picChg chg="add">
          <ac:chgData name="Andile Fulane" userId="S::andile@finlite.co.za::47686fc4-8b42-4dc3-a46a-e2b5129bf3e0" providerId="AD" clId="Web-{2AA8D845-75DD-9576-4225-108AC2CC2CF9}" dt="2021-01-31T07:21:35.984" v="12"/>
          <ac:picMkLst>
            <pc:docMk/>
            <pc:sldMk cId="1902196549" sldId="274"/>
            <ac:picMk id="12" creationId="{508B839F-85CB-4EFA-BF67-81DC56989DC0}"/>
          </ac:picMkLst>
        </pc:picChg>
        <pc:cxnChg chg="add del">
          <ac:chgData name="Andile Fulane" userId="S::andile@finlite.co.za::47686fc4-8b42-4dc3-a46a-e2b5129bf3e0" providerId="AD" clId="Web-{2AA8D845-75DD-9576-4225-108AC2CC2CF9}" dt="2021-01-31T07:30:41.557" v="219"/>
          <ac:cxnSpMkLst>
            <pc:docMk/>
            <pc:sldMk cId="1902196549" sldId="274"/>
            <ac:cxnSpMk id="77" creationId="{39B4E8A7-8505-4752-9B81-C739116CE02E}"/>
          </ac:cxnSpMkLst>
        </pc:cxnChg>
      </pc:sldChg>
      <pc:sldChg chg="addSp delSp modSp mod modClrScheme chgLayout">
        <pc:chgData name="Andile Fulane" userId="S::andile@finlite.co.za::47686fc4-8b42-4dc3-a46a-e2b5129bf3e0" providerId="AD" clId="Web-{2AA8D845-75DD-9576-4225-108AC2CC2CF9}" dt="2021-01-31T07:30:41.557" v="219"/>
        <pc:sldMkLst>
          <pc:docMk/>
          <pc:sldMk cId="526765651" sldId="275"/>
        </pc:sldMkLst>
        <pc:spChg chg="mod ord">
          <ac:chgData name="Andile Fulane" userId="S::andile@finlite.co.za::47686fc4-8b42-4dc3-a46a-e2b5129bf3e0" providerId="AD" clId="Web-{2AA8D845-75DD-9576-4225-108AC2CC2CF9}" dt="2021-01-31T07:30:41.557" v="219"/>
          <ac:spMkLst>
            <pc:docMk/>
            <pc:sldMk cId="526765651" sldId="275"/>
            <ac:spMk id="12290" creationId="{00000000-0000-0000-0000-000000000000}"/>
          </ac:spMkLst>
        </pc:spChg>
        <pc:spChg chg="mod ord">
          <ac:chgData name="Andile Fulane" userId="S::andile@finlite.co.za::47686fc4-8b42-4dc3-a46a-e2b5129bf3e0" providerId="AD" clId="Web-{2AA8D845-75DD-9576-4225-108AC2CC2CF9}" dt="2021-01-31T07:30:41.557" v="219"/>
          <ac:spMkLst>
            <pc:docMk/>
            <pc:sldMk cId="526765651" sldId="275"/>
            <ac:spMk id="12291" creationId="{00000000-0000-0000-0000-000000000000}"/>
          </ac:spMkLst>
        </pc:spChg>
        <pc:spChg chg="mod ord">
          <ac:chgData name="Andile Fulane" userId="S::andile@finlite.co.za::47686fc4-8b42-4dc3-a46a-e2b5129bf3e0" providerId="AD" clId="Web-{2AA8D845-75DD-9576-4225-108AC2CC2CF9}" dt="2021-01-31T07:30:41.557" v="219"/>
          <ac:spMkLst>
            <pc:docMk/>
            <pc:sldMk cId="526765651" sldId="275"/>
            <ac:spMk id="12292" creationId="{00000000-0000-0000-0000-000000000000}"/>
          </ac:spMkLst>
        </pc:spChg>
        <pc:picChg chg="add del mod">
          <ac:chgData name="Andile Fulane" userId="S::andile@finlite.co.za::47686fc4-8b42-4dc3-a46a-e2b5129bf3e0" providerId="AD" clId="Web-{2AA8D845-75DD-9576-4225-108AC2CC2CF9}" dt="2021-01-31T07:27:26.932" v="209"/>
          <ac:picMkLst>
            <pc:docMk/>
            <pc:sldMk cId="526765651" sldId="275"/>
            <ac:picMk id="2" creationId="{108B90F2-FF65-43D9-9215-1D2772CB0E92}"/>
          </ac:picMkLst>
        </pc:picChg>
        <pc:picChg chg="add">
          <ac:chgData name="Andile Fulane" userId="S::andile@finlite.co.za::47686fc4-8b42-4dc3-a46a-e2b5129bf3e0" providerId="AD" clId="Web-{2AA8D845-75DD-9576-4225-108AC2CC2CF9}" dt="2021-01-31T07:27:34.681" v="210"/>
          <ac:picMkLst>
            <pc:docMk/>
            <pc:sldMk cId="526765651" sldId="275"/>
            <ac:picMk id="3" creationId="{DEFBAA4F-4D5E-45A1-82E4-FF525A196F42}"/>
          </ac:picMkLst>
        </pc:picChg>
      </pc:sldChg>
      <pc:sldChg chg="addSp delSp modSp mod setBg modClrScheme delDesignElem chgLayout">
        <pc:chgData name="Andile Fulane" userId="S::andile@finlite.co.za::47686fc4-8b42-4dc3-a46a-e2b5129bf3e0" providerId="AD" clId="Web-{2AA8D845-75DD-9576-4225-108AC2CC2CF9}" dt="2021-01-31T07:30:41.557" v="219"/>
        <pc:sldMkLst>
          <pc:docMk/>
          <pc:sldMk cId="1947348599" sldId="276"/>
        </pc:sldMkLst>
        <pc:spChg chg="add del">
          <ac:chgData name="Andile Fulane" userId="S::andile@finlite.co.za::47686fc4-8b42-4dc3-a46a-e2b5129bf3e0" providerId="AD" clId="Web-{2AA8D845-75DD-9576-4225-108AC2CC2CF9}" dt="2021-01-31T07:30:41.557" v="219"/>
          <ac:spMkLst>
            <pc:docMk/>
            <pc:sldMk cId="1947348599" sldId="276"/>
            <ac:spMk id="136" creationId="{D0672142-94D6-400E-B188-309B101D8BEB}"/>
          </ac:spMkLst>
        </pc:spChg>
        <pc:spChg chg="add del">
          <ac:chgData name="Andile Fulane" userId="S::andile@finlite.co.za::47686fc4-8b42-4dc3-a46a-e2b5129bf3e0" providerId="AD" clId="Web-{2AA8D845-75DD-9576-4225-108AC2CC2CF9}" dt="2021-01-31T07:30:41.557" v="219"/>
          <ac:spMkLst>
            <pc:docMk/>
            <pc:sldMk cId="1947348599" sldId="276"/>
            <ac:spMk id="138" creationId="{C127259A-B804-4AD2-9BC6-66F7BB218575}"/>
          </ac:spMkLst>
        </pc:spChg>
        <pc:spChg chg="del mod ord">
          <ac:chgData name="Andile Fulane" userId="S::andile@finlite.co.za::47686fc4-8b42-4dc3-a46a-e2b5129bf3e0" providerId="AD" clId="Web-{2AA8D845-75DD-9576-4225-108AC2CC2CF9}" dt="2021-01-31T07:27:52.806" v="211"/>
          <ac:spMkLst>
            <pc:docMk/>
            <pc:sldMk cId="1947348599" sldId="276"/>
            <ac:spMk id="7171" creationId="{00000000-0000-0000-0000-000000000000}"/>
          </ac:spMkLst>
        </pc:spChg>
        <pc:spChg chg="mod ord">
          <ac:chgData name="Andile Fulane" userId="S::andile@finlite.co.za::47686fc4-8b42-4dc3-a46a-e2b5129bf3e0" providerId="AD" clId="Web-{2AA8D845-75DD-9576-4225-108AC2CC2CF9}" dt="2021-01-31T07:30:41.557" v="219"/>
          <ac:spMkLst>
            <pc:docMk/>
            <pc:sldMk cId="1947348599" sldId="276"/>
            <ac:spMk id="13314" creationId="{00000000-0000-0000-0000-000000000000}"/>
          </ac:spMkLst>
        </pc:spChg>
        <pc:graphicFrameChg chg="add mod ord">
          <ac:chgData name="Andile Fulane" userId="S::andile@finlite.co.za::47686fc4-8b42-4dc3-a46a-e2b5129bf3e0" providerId="AD" clId="Web-{2AA8D845-75DD-9576-4225-108AC2CC2CF9}" dt="2021-01-31T07:30:41.557" v="219"/>
          <ac:graphicFrameMkLst>
            <pc:docMk/>
            <pc:sldMk cId="1947348599" sldId="276"/>
            <ac:graphicFrameMk id="13316" creationId="{E940FDB6-EC46-4E39-8D16-D69AE4EDC26C}"/>
          </ac:graphicFrameMkLst>
        </pc:graphicFrameChg>
        <pc:picChg chg="add">
          <ac:chgData name="Andile Fulane" userId="S::andile@finlite.co.za::47686fc4-8b42-4dc3-a46a-e2b5129bf3e0" providerId="AD" clId="Web-{2AA8D845-75DD-9576-4225-108AC2CC2CF9}" dt="2021-01-31T07:27:59.181" v="212"/>
          <ac:picMkLst>
            <pc:docMk/>
            <pc:sldMk cId="1947348599" sldId="276"/>
            <ac:picMk id="12" creationId="{49842F83-A3ED-4B4A-981A-045BDF874657}"/>
          </ac:picMkLst>
        </pc:picChg>
        <pc:cxnChg chg="add del">
          <ac:chgData name="Andile Fulane" userId="S::andile@finlite.co.za::47686fc4-8b42-4dc3-a46a-e2b5129bf3e0" providerId="AD" clId="Web-{2AA8D845-75DD-9576-4225-108AC2CC2CF9}" dt="2021-01-31T07:30:41.557" v="219"/>
          <ac:cxnSpMkLst>
            <pc:docMk/>
            <pc:sldMk cId="1947348599" sldId="276"/>
            <ac:cxnSpMk id="140" creationId="{39B4E8A7-8505-4752-9B81-C739116CE02E}"/>
          </ac:cxnSpMkLst>
        </pc:cxnChg>
      </pc:sldChg>
      <pc:sldChg chg="addSp delSp modSp mod setBg modClrScheme delDesignElem chgLayout">
        <pc:chgData name="Andile Fulane" userId="S::andile@finlite.co.za::47686fc4-8b42-4dc3-a46a-e2b5129bf3e0" providerId="AD" clId="Web-{2AA8D845-75DD-9576-4225-108AC2CC2CF9}" dt="2021-01-31T07:36:09.841" v="238"/>
        <pc:sldMkLst>
          <pc:docMk/>
          <pc:sldMk cId="1229460447" sldId="277"/>
        </pc:sldMkLst>
        <pc:spChg chg="add del">
          <ac:chgData name="Andile Fulane" userId="S::andile@finlite.co.za::47686fc4-8b42-4dc3-a46a-e2b5129bf3e0" providerId="AD" clId="Web-{2AA8D845-75DD-9576-4225-108AC2CC2CF9}" dt="2021-01-31T07:30:41.557" v="219"/>
          <ac:spMkLst>
            <pc:docMk/>
            <pc:sldMk cId="1229460447" sldId="277"/>
            <ac:spMk id="73" creationId="{D0672142-94D6-400E-B188-309B101D8BEB}"/>
          </ac:spMkLst>
        </pc:spChg>
        <pc:spChg chg="add del">
          <ac:chgData name="Andile Fulane" userId="S::andile@finlite.co.za::47686fc4-8b42-4dc3-a46a-e2b5129bf3e0" providerId="AD" clId="Web-{2AA8D845-75DD-9576-4225-108AC2CC2CF9}" dt="2021-01-31T07:30:41.557" v="219"/>
          <ac:spMkLst>
            <pc:docMk/>
            <pc:sldMk cId="1229460447" sldId="277"/>
            <ac:spMk id="75" creationId="{C127259A-B804-4AD2-9BC6-66F7BB218575}"/>
          </ac:spMkLst>
        </pc:spChg>
        <pc:spChg chg="mod ord">
          <ac:chgData name="Andile Fulane" userId="S::andile@finlite.co.za::47686fc4-8b42-4dc3-a46a-e2b5129bf3e0" providerId="AD" clId="Web-{2AA8D845-75DD-9576-4225-108AC2CC2CF9}" dt="2021-01-31T07:30:41.557" v="219"/>
          <ac:spMkLst>
            <pc:docMk/>
            <pc:sldMk cId="1229460447" sldId="277"/>
            <ac:spMk id="15362" creationId="{00000000-0000-0000-0000-000000000000}"/>
          </ac:spMkLst>
        </pc:spChg>
        <pc:spChg chg="del mod ord">
          <ac:chgData name="Andile Fulane" userId="S::andile@finlite.co.za::47686fc4-8b42-4dc3-a46a-e2b5129bf3e0" providerId="AD" clId="Web-{2AA8D845-75DD-9576-4225-108AC2CC2CF9}" dt="2021-01-31T07:28:17.853" v="213"/>
          <ac:spMkLst>
            <pc:docMk/>
            <pc:sldMk cId="1229460447" sldId="277"/>
            <ac:spMk id="15363" creationId="{00000000-0000-0000-0000-000000000000}"/>
          </ac:spMkLst>
        </pc:spChg>
        <pc:graphicFrameChg chg="add mod ord">
          <ac:chgData name="Andile Fulane" userId="S::andile@finlite.co.za::47686fc4-8b42-4dc3-a46a-e2b5129bf3e0" providerId="AD" clId="Web-{2AA8D845-75DD-9576-4225-108AC2CC2CF9}" dt="2021-01-31T07:30:41.557" v="219"/>
          <ac:graphicFrameMkLst>
            <pc:docMk/>
            <pc:sldMk cId="1229460447" sldId="277"/>
            <ac:graphicFrameMk id="15365" creationId="{81B033B9-E802-45D8-82A8-11A8611608D1}"/>
          </ac:graphicFrameMkLst>
        </pc:graphicFrameChg>
        <pc:picChg chg="add">
          <ac:chgData name="Andile Fulane" userId="S::andile@finlite.co.za::47686fc4-8b42-4dc3-a46a-e2b5129bf3e0" providerId="AD" clId="Web-{2AA8D845-75DD-9576-4225-108AC2CC2CF9}" dt="2021-01-31T07:36:09.841" v="238"/>
          <ac:picMkLst>
            <pc:docMk/>
            <pc:sldMk cId="1229460447" sldId="277"/>
            <ac:picMk id="28" creationId="{4F4D26DE-A20B-45E2-9FFE-71206E843DD9}"/>
          </ac:picMkLst>
        </pc:picChg>
        <pc:cxnChg chg="add del">
          <ac:chgData name="Andile Fulane" userId="S::andile@finlite.co.za::47686fc4-8b42-4dc3-a46a-e2b5129bf3e0" providerId="AD" clId="Web-{2AA8D845-75DD-9576-4225-108AC2CC2CF9}" dt="2021-01-31T07:30:41.557" v="219"/>
          <ac:cxnSpMkLst>
            <pc:docMk/>
            <pc:sldMk cId="1229460447" sldId="277"/>
            <ac:cxnSpMk id="77" creationId="{39B4E8A7-8505-4752-9B81-C739116CE02E}"/>
          </ac:cxnSpMkLst>
        </pc:cxnChg>
      </pc:sldChg>
      <pc:sldChg chg="addSp delSp modSp mod setBg modClrScheme delDesignElem chgLayout">
        <pc:chgData name="Andile Fulane" userId="S::andile@finlite.co.za::47686fc4-8b42-4dc3-a46a-e2b5129bf3e0" providerId="AD" clId="Web-{2AA8D845-75DD-9576-4225-108AC2CC2CF9}" dt="2021-01-31T07:30:41.557" v="219"/>
        <pc:sldMkLst>
          <pc:docMk/>
          <pc:sldMk cId="2979130456" sldId="278"/>
        </pc:sldMkLst>
        <pc:spChg chg="add del">
          <ac:chgData name="Andile Fulane" userId="S::andile@finlite.co.za::47686fc4-8b42-4dc3-a46a-e2b5129bf3e0" providerId="AD" clId="Web-{2AA8D845-75DD-9576-4225-108AC2CC2CF9}" dt="2021-01-31T07:30:41.557" v="219"/>
          <ac:spMkLst>
            <pc:docMk/>
            <pc:sldMk cId="2979130456" sldId="278"/>
            <ac:spMk id="71" creationId="{65F32515-9322-44A5-8C72-4C7BFB461869}"/>
          </ac:spMkLst>
        </pc:spChg>
        <pc:spChg chg="add del">
          <ac:chgData name="Andile Fulane" userId="S::andile@finlite.co.za::47686fc4-8b42-4dc3-a46a-e2b5129bf3e0" providerId="AD" clId="Web-{2AA8D845-75DD-9576-4225-108AC2CC2CF9}" dt="2021-01-31T07:30:41.557" v="219"/>
          <ac:spMkLst>
            <pc:docMk/>
            <pc:sldMk cId="2979130456" sldId="278"/>
            <ac:spMk id="73" creationId="{A617F13B-5021-454F-90E5-3AB2383BFD34}"/>
          </ac:spMkLst>
        </pc:spChg>
        <pc:picChg chg="mod ord">
          <ac:chgData name="Andile Fulane" userId="S::andile@finlite.co.za::47686fc4-8b42-4dc3-a46a-e2b5129bf3e0" providerId="AD" clId="Web-{2AA8D845-75DD-9576-4225-108AC2CC2CF9}" dt="2021-01-31T07:30:41.557" v="219"/>
          <ac:picMkLst>
            <pc:docMk/>
            <pc:sldMk cId="2979130456" sldId="278"/>
            <ac:picMk id="17410" creationId="{00000000-0000-0000-0000-000000000000}"/>
          </ac:picMkLst>
        </pc:picChg>
      </pc:sldChg>
      <pc:sldChg chg="addSp modSp mod setBg modClrScheme chgLayout">
        <pc:chgData name="Andile Fulane" userId="S::andile@finlite.co.za::47686fc4-8b42-4dc3-a46a-e2b5129bf3e0" providerId="AD" clId="Web-{2AA8D845-75DD-9576-4225-108AC2CC2CF9}" dt="2021-01-31T07:36:32.356" v="240"/>
        <pc:sldMkLst>
          <pc:docMk/>
          <pc:sldMk cId="4064581761" sldId="279"/>
        </pc:sldMkLst>
        <pc:spChg chg="mod">
          <ac:chgData name="Andile Fulane" userId="S::andile@finlite.co.za::47686fc4-8b42-4dc3-a46a-e2b5129bf3e0" providerId="AD" clId="Web-{2AA8D845-75DD-9576-4225-108AC2CC2CF9}" dt="2021-01-31T07:30:16.494" v="218"/>
          <ac:spMkLst>
            <pc:docMk/>
            <pc:sldMk cId="4064581761" sldId="279"/>
            <ac:spMk id="7" creationId="{00000000-0000-0000-0000-000000000000}"/>
          </ac:spMkLst>
        </pc:spChg>
        <pc:spChg chg="mod ord">
          <ac:chgData name="Andile Fulane" userId="S::andile@finlite.co.za::47686fc4-8b42-4dc3-a46a-e2b5129bf3e0" providerId="AD" clId="Web-{2AA8D845-75DD-9576-4225-108AC2CC2CF9}" dt="2021-01-31T07:30:41.557" v="219"/>
          <ac:spMkLst>
            <pc:docMk/>
            <pc:sldMk cId="4064581761" sldId="279"/>
            <ac:spMk id="18434" creationId="{00000000-0000-0000-0000-000000000000}"/>
          </ac:spMkLst>
        </pc:spChg>
        <pc:grpChg chg="mod">
          <ac:chgData name="Andile Fulane" userId="S::andile@finlite.co.za::47686fc4-8b42-4dc3-a46a-e2b5129bf3e0" providerId="AD" clId="Web-{2AA8D845-75DD-9576-4225-108AC2CC2CF9}" dt="2021-01-31T07:29:45.916" v="217" actId="14100"/>
          <ac:grpSpMkLst>
            <pc:docMk/>
            <pc:sldMk cId="4064581761" sldId="279"/>
            <ac:grpSpMk id="18435" creationId="{00000000-0000-0000-0000-000000000000}"/>
          </ac:grpSpMkLst>
        </pc:grpChg>
        <pc:picChg chg="add">
          <ac:chgData name="Andile Fulane" userId="S::andile@finlite.co.za::47686fc4-8b42-4dc3-a46a-e2b5129bf3e0" providerId="AD" clId="Web-{2AA8D845-75DD-9576-4225-108AC2CC2CF9}" dt="2021-01-31T07:36:32.356" v="240"/>
          <ac:picMkLst>
            <pc:docMk/>
            <pc:sldMk cId="4064581761" sldId="279"/>
            <ac:picMk id="2" creationId="{25443C4C-AD36-42BF-8E94-44EB364ACA3A}"/>
          </ac:picMkLst>
        </pc:picChg>
      </pc:sldChg>
      <pc:sldChg chg="addSp modSp mod setBg modClrScheme chgLayout">
        <pc:chgData name="Andile Fulane" userId="S::andile@finlite.co.za::47686fc4-8b42-4dc3-a46a-e2b5129bf3e0" providerId="AD" clId="Web-{2AA8D845-75DD-9576-4225-108AC2CC2CF9}" dt="2021-01-31T07:36:40.013" v="241"/>
        <pc:sldMkLst>
          <pc:docMk/>
          <pc:sldMk cId="1512827097" sldId="280"/>
        </pc:sldMkLst>
        <pc:spChg chg="mod ord">
          <ac:chgData name="Andile Fulane" userId="S::andile@finlite.co.za::47686fc4-8b42-4dc3-a46a-e2b5129bf3e0" providerId="AD" clId="Web-{2AA8D845-75DD-9576-4225-108AC2CC2CF9}" dt="2021-01-31T07:32:47.636" v="227"/>
          <ac:spMkLst>
            <pc:docMk/>
            <pc:sldMk cId="1512827097" sldId="280"/>
            <ac:spMk id="3" creationId="{00000000-0000-0000-0000-000000000000}"/>
          </ac:spMkLst>
        </pc:spChg>
        <pc:spChg chg="add">
          <ac:chgData name="Andile Fulane" userId="S::andile@finlite.co.za::47686fc4-8b42-4dc3-a46a-e2b5129bf3e0" providerId="AD" clId="Web-{2AA8D845-75DD-9576-4225-108AC2CC2CF9}" dt="2021-01-31T07:32:47.636" v="227"/>
          <ac:spMkLst>
            <pc:docMk/>
            <pc:sldMk cId="1512827097" sldId="280"/>
            <ac:spMk id="71" creationId="{F00DA2F2-A105-4C8A-9115-73802E6FC34F}"/>
          </ac:spMkLst>
        </pc:spChg>
        <pc:spChg chg="add">
          <ac:chgData name="Andile Fulane" userId="S::andile@finlite.co.za::47686fc4-8b42-4dc3-a46a-e2b5129bf3e0" providerId="AD" clId="Web-{2AA8D845-75DD-9576-4225-108AC2CC2CF9}" dt="2021-01-31T07:32:47.636" v="227"/>
          <ac:spMkLst>
            <pc:docMk/>
            <pc:sldMk cId="1512827097" sldId="280"/>
            <ac:spMk id="73" creationId="{61B5CBDF-A2C6-4862-A096-2D7D9D287350}"/>
          </ac:spMkLst>
        </pc:spChg>
        <pc:spChg chg="add">
          <ac:chgData name="Andile Fulane" userId="S::andile@finlite.co.za::47686fc4-8b42-4dc3-a46a-e2b5129bf3e0" providerId="AD" clId="Web-{2AA8D845-75DD-9576-4225-108AC2CC2CF9}" dt="2021-01-31T07:32:47.636" v="227"/>
          <ac:spMkLst>
            <pc:docMk/>
            <pc:sldMk cId="1512827097" sldId="280"/>
            <ac:spMk id="75" creationId="{14C7473D-9E4B-4DB8-9EB0-359033F37AAB}"/>
          </ac:spMkLst>
        </pc:spChg>
        <pc:spChg chg="mod ord">
          <ac:chgData name="Andile Fulane" userId="S::andile@finlite.co.za::47686fc4-8b42-4dc3-a46a-e2b5129bf3e0" providerId="AD" clId="Web-{2AA8D845-75DD-9576-4225-108AC2CC2CF9}" dt="2021-01-31T07:32:47.636" v="227"/>
          <ac:spMkLst>
            <pc:docMk/>
            <pc:sldMk cId="1512827097" sldId="280"/>
            <ac:spMk id="19458" creationId="{00000000-0000-0000-0000-000000000000}"/>
          </ac:spMkLst>
        </pc:spChg>
        <pc:picChg chg="add">
          <ac:chgData name="Andile Fulane" userId="S::andile@finlite.co.za::47686fc4-8b42-4dc3-a46a-e2b5129bf3e0" providerId="AD" clId="Web-{2AA8D845-75DD-9576-4225-108AC2CC2CF9}" dt="2021-01-31T07:36:40.013" v="241"/>
          <ac:picMkLst>
            <pc:docMk/>
            <pc:sldMk cId="1512827097" sldId="280"/>
            <ac:picMk id="2" creationId="{ED4713B7-FC7B-4E31-90B4-1E994A3BAF18}"/>
          </ac:picMkLst>
        </pc:picChg>
      </pc:sldChg>
      <pc:sldChg chg="addSp delSp modSp mod setBg modClrScheme chgLayout">
        <pc:chgData name="Andile Fulane" userId="S::andile@finlite.co.za::47686fc4-8b42-4dc3-a46a-e2b5129bf3e0" providerId="AD" clId="Web-{2AA8D845-75DD-9576-4225-108AC2CC2CF9}" dt="2021-01-31T07:36:49.325" v="242"/>
        <pc:sldMkLst>
          <pc:docMk/>
          <pc:sldMk cId="4150584967" sldId="281"/>
        </pc:sldMkLst>
        <pc:spChg chg="mod ord">
          <ac:chgData name="Andile Fulane" userId="S::andile@finlite.co.za::47686fc4-8b42-4dc3-a46a-e2b5129bf3e0" providerId="AD" clId="Web-{2AA8D845-75DD-9576-4225-108AC2CC2CF9}" dt="2021-01-31T07:33:08.917" v="228"/>
          <ac:spMkLst>
            <pc:docMk/>
            <pc:sldMk cId="4150584967" sldId="281"/>
            <ac:spMk id="20482" creationId="{00000000-0000-0000-0000-000000000000}"/>
          </ac:spMkLst>
        </pc:spChg>
        <pc:spChg chg="del mod ord">
          <ac:chgData name="Andile Fulane" userId="S::andile@finlite.co.za::47686fc4-8b42-4dc3-a46a-e2b5129bf3e0" providerId="AD" clId="Web-{2AA8D845-75DD-9576-4225-108AC2CC2CF9}" dt="2021-01-31T07:33:08.917" v="228"/>
          <ac:spMkLst>
            <pc:docMk/>
            <pc:sldMk cId="4150584967" sldId="281"/>
            <ac:spMk id="20483" creationId="{00000000-0000-0000-0000-000000000000}"/>
          </ac:spMkLst>
        </pc:spChg>
        <pc:graphicFrameChg chg="add">
          <ac:chgData name="Andile Fulane" userId="S::andile@finlite.co.za::47686fc4-8b42-4dc3-a46a-e2b5129bf3e0" providerId="AD" clId="Web-{2AA8D845-75DD-9576-4225-108AC2CC2CF9}" dt="2021-01-31T07:33:08.917" v="228"/>
          <ac:graphicFrameMkLst>
            <pc:docMk/>
            <pc:sldMk cId="4150584967" sldId="281"/>
            <ac:graphicFrameMk id="20485" creationId="{2AD44C97-96F5-4974-BB25-45F6A17AB587}"/>
          </ac:graphicFrameMkLst>
        </pc:graphicFrameChg>
        <pc:picChg chg="add">
          <ac:chgData name="Andile Fulane" userId="S::andile@finlite.co.za::47686fc4-8b42-4dc3-a46a-e2b5129bf3e0" providerId="AD" clId="Web-{2AA8D845-75DD-9576-4225-108AC2CC2CF9}" dt="2021-01-31T07:36:49.325" v="242"/>
          <ac:picMkLst>
            <pc:docMk/>
            <pc:sldMk cId="4150584967" sldId="281"/>
            <ac:picMk id="15" creationId="{75485E9A-B6F3-4E83-A670-4F9940580E94}"/>
          </ac:picMkLst>
        </pc:picChg>
      </pc:sldChg>
      <pc:sldChg chg="addSp delSp modSp mod setBg modClrScheme chgLayout">
        <pc:chgData name="Andile Fulane" userId="S::andile@finlite.co.za::47686fc4-8b42-4dc3-a46a-e2b5129bf3e0" providerId="AD" clId="Web-{2AA8D845-75DD-9576-4225-108AC2CC2CF9}" dt="2021-01-31T07:36:56.763" v="243"/>
        <pc:sldMkLst>
          <pc:docMk/>
          <pc:sldMk cId="285018874" sldId="282"/>
        </pc:sldMkLst>
        <pc:spChg chg="add del">
          <ac:chgData name="Andile Fulane" userId="S::andile@finlite.co.za::47686fc4-8b42-4dc3-a46a-e2b5129bf3e0" providerId="AD" clId="Web-{2AA8D845-75DD-9576-4225-108AC2CC2CF9}" dt="2021-01-31T07:34:25.105" v="232"/>
          <ac:spMkLst>
            <pc:docMk/>
            <pc:sldMk cId="285018874" sldId="282"/>
            <ac:spMk id="73" creationId="{347942C5-DF08-46ED-8ECD-B79DC126652F}"/>
          </ac:spMkLst>
        </pc:spChg>
        <pc:spChg chg="add del">
          <ac:chgData name="Andile Fulane" userId="S::andile@finlite.co.za::47686fc4-8b42-4dc3-a46a-e2b5129bf3e0" providerId="AD" clId="Web-{2AA8D845-75DD-9576-4225-108AC2CC2CF9}" dt="2021-01-31T07:34:25.105" v="232"/>
          <ac:spMkLst>
            <pc:docMk/>
            <pc:sldMk cId="285018874" sldId="282"/>
            <ac:spMk id="75" creationId="{FFE5666F-85EC-4CA8-8999-EAA6ED7624A9}"/>
          </ac:spMkLst>
        </pc:spChg>
        <pc:spChg chg="mod ord">
          <ac:chgData name="Andile Fulane" userId="S::andile@finlite.co.za::47686fc4-8b42-4dc3-a46a-e2b5129bf3e0" providerId="AD" clId="Web-{2AA8D845-75DD-9576-4225-108AC2CC2CF9}" dt="2021-01-31T07:34:25.105" v="232"/>
          <ac:spMkLst>
            <pc:docMk/>
            <pc:sldMk cId="285018874" sldId="282"/>
            <ac:spMk id="21506" creationId="{00000000-0000-0000-0000-000000000000}"/>
          </ac:spMkLst>
        </pc:spChg>
        <pc:spChg chg="add del mod ord">
          <ac:chgData name="Andile Fulane" userId="S::andile@finlite.co.za::47686fc4-8b42-4dc3-a46a-e2b5129bf3e0" providerId="AD" clId="Web-{2AA8D845-75DD-9576-4225-108AC2CC2CF9}" dt="2021-01-31T07:33:41.167" v="231"/>
          <ac:spMkLst>
            <pc:docMk/>
            <pc:sldMk cId="285018874" sldId="282"/>
            <ac:spMk id="21507" creationId="{00000000-0000-0000-0000-000000000000}"/>
          </ac:spMkLst>
        </pc:spChg>
        <pc:graphicFrameChg chg="add del">
          <ac:chgData name="Andile Fulane" userId="S::andile@finlite.co.za::47686fc4-8b42-4dc3-a46a-e2b5129bf3e0" providerId="AD" clId="Web-{2AA8D845-75DD-9576-4225-108AC2CC2CF9}" dt="2021-01-31T07:33:41.042" v="230"/>
          <ac:graphicFrameMkLst>
            <pc:docMk/>
            <pc:sldMk cId="285018874" sldId="282"/>
            <ac:graphicFrameMk id="21509" creationId="{AF2C0C94-503F-4239-A8FA-BA13C53C47AE}"/>
          </ac:graphicFrameMkLst>
        </pc:graphicFrameChg>
        <pc:graphicFrameChg chg="add mod modGraphic">
          <ac:chgData name="Andile Fulane" userId="S::andile@finlite.co.za::47686fc4-8b42-4dc3-a46a-e2b5129bf3e0" providerId="AD" clId="Web-{2AA8D845-75DD-9576-4225-108AC2CC2CF9}" dt="2021-01-31T07:34:25.105" v="232"/>
          <ac:graphicFrameMkLst>
            <pc:docMk/>
            <pc:sldMk cId="285018874" sldId="282"/>
            <ac:graphicFrameMk id="21510" creationId="{E824A19B-0607-477D-89E8-3B6E96FDC864}"/>
          </ac:graphicFrameMkLst>
        </pc:graphicFrameChg>
        <pc:picChg chg="add">
          <ac:chgData name="Andile Fulane" userId="S::andile@finlite.co.za::47686fc4-8b42-4dc3-a46a-e2b5129bf3e0" providerId="AD" clId="Web-{2AA8D845-75DD-9576-4225-108AC2CC2CF9}" dt="2021-01-31T07:36:56.763" v="243"/>
          <ac:picMkLst>
            <pc:docMk/>
            <pc:sldMk cId="285018874" sldId="282"/>
            <ac:picMk id="29" creationId="{1C212FFC-7724-4CED-8F57-560D6F47019B}"/>
          </ac:picMkLst>
        </pc:picChg>
        <pc:cxnChg chg="add del">
          <ac:chgData name="Andile Fulane" userId="S::andile@finlite.co.za::47686fc4-8b42-4dc3-a46a-e2b5129bf3e0" providerId="AD" clId="Web-{2AA8D845-75DD-9576-4225-108AC2CC2CF9}" dt="2021-01-31T07:34:25.105" v="232"/>
          <ac:cxnSpMkLst>
            <pc:docMk/>
            <pc:sldMk cId="285018874" sldId="282"/>
            <ac:cxnSpMk id="77" creationId="{B4B374B6-3075-4EDF-A979-70169FC88C31}"/>
          </ac:cxnSpMkLst>
        </pc:cxnChg>
      </pc:sldChg>
      <pc:sldChg chg="addSp delSp modSp mod setBg modClrScheme chgLayout">
        <pc:chgData name="Andile Fulane" userId="S::andile@finlite.co.za::47686fc4-8b42-4dc3-a46a-e2b5129bf3e0" providerId="AD" clId="Web-{2AA8D845-75DD-9576-4225-108AC2CC2CF9}" dt="2021-01-31T07:36:59.560" v="244"/>
        <pc:sldMkLst>
          <pc:docMk/>
          <pc:sldMk cId="358393785" sldId="283"/>
        </pc:sldMkLst>
        <pc:spChg chg="add del">
          <ac:chgData name="Andile Fulane" userId="S::andile@finlite.co.za::47686fc4-8b42-4dc3-a46a-e2b5129bf3e0" providerId="AD" clId="Web-{2AA8D845-75DD-9576-4225-108AC2CC2CF9}" dt="2021-01-31T07:35:12.918" v="234"/>
          <ac:spMkLst>
            <pc:docMk/>
            <pc:sldMk cId="358393785" sldId="283"/>
            <ac:spMk id="73" creationId="{347942C5-DF08-46ED-8ECD-B79DC126652F}"/>
          </ac:spMkLst>
        </pc:spChg>
        <pc:spChg chg="add del">
          <ac:chgData name="Andile Fulane" userId="S::andile@finlite.co.za::47686fc4-8b42-4dc3-a46a-e2b5129bf3e0" providerId="AD" clId="Web-{2AA8D845-75DD-9576-4225-108AC2CC2CF9}" dt="2021-01-31T07:35:12.918" v="234"/>
          <ac:spMkLst>
            <pc:docMk/>
            <pc:sldMk cId="358393785" sldId="283"/>
            <ac:spMk id="75" creationId="{FFE5666F-85EC-4CA8-8999-EAA6ED7624A9}"/>
          </ac:spMkLst>
        </pc:spChg>
        <pc:spChg chg="mod ord">
          <ac:chgData name="Andile Fulane" userId="S::andile@finlite.co.za::47686fc4-8b42-4dc3-a46a-e2b5129bf3e0" providerId="AD" clId="Web-{2AA8D845-75DD-9576-4225-108AC2CC2CF9}" dt="2021-01-31T07:35:50.574" v="237"/>
          <ac:spMkLst>
            <pc:docMk/>
            <pc:sldMk cId="358393785" sldId="283"/>
            <ac:spMk id="22530" creationId="{00000000-0000-0000-0000-000000000000}"/>
          </ac:spMkLst>
        </pc:spChg>
        <pc:spChg chg="add del mod ord">
          <ac:chgData name="Andile Fulane" userId="S::andile@finlite.co.za::47686fc4-8b42-4dc3-a46a-e2b5129bf3e0" providerId="AD" clId="Web-{2AA8D845-75DD-9576-4225-108AC2CC2CF9}" dt="2021-01-31T07:35:50.574" v="237"/>
          <ac:spMkLst>
            <pc:docMk/>
            <pc:sldMk cId="358393785" sldId="283"/>
            <ac:spMk id="22531" creationId="{00000000-0000-0000-0000-000000000000}"/>
          </ac:spMkLst>
        </pc:spChg>
        <pc:spChg chg="add">
          <ac:chgData name="Andile Fulane" userId="S::andile@finlite.co.za::47686fc4-8b42-4dc3-a46a-e2b5129bf3e0" providerId="AD" clId="Web-{2AA8D845-75DD-9576-4225-108AC2CC2CF9}" dt="2021-01-31T07:35:50.574" v="237"/>
          <ac:spMkLst>
            <pc:docMk/>
            <pc:sldMk cId="358393785" sldId="283"/>
            <ac:spMk id="22535" creationId="{347942C5-DF08-46ED-8ECD-B79DC126652F}"/>
          </ac:spMkLst>
        </pc:spChg>
        <pc:spChg chg="add">
          <ac:chgData name="Andile Fulane" userId="S::andile@finlite.co.za::47686fc4-8b42-4dc3-a46a-e2b5129bf3e0" providerId="AD" clId="Web-{2AA8D845-75DD-9576-4225-108AC2CC2CF9}" dt="2021-01-31T07:35:50.574" v="237"/>
          <ac:spMkLst>
            <pc:docMk/>
            <pc:sldMk cId="358393785" sldId="283"/>
            <ac:spMk id="22536" creationId="{FFE5666F-85EC-4CA8-8999-EAA6ED7624A9}"/>
          </ac:spMkLst>
        </pc:spChg>
        <pc:graphicFrameChg chg="add del">
          <ac:chgData name="Andile Fulane" userId="S::andile@finlite.co.za::47686fc4-8b42-4dc3-a46a-e2b5129bf3e0" providerId="AD" clId="Web-{2AA8D845-75DD-9576-4225-108AC2CC2CF9}" dt="2021-01-31T07:35:12.918" v="234"/>
          <ac:graphicFrameMkLst>
            <pc:docMk/>
            <pc:sldMk cId="358393785" sldId="283"/>
            <ac:graphicFrameMk id="22533" creationId="{126378E4-A843-45CC-9A56-C748C4C0BB23}"/>
          </ac:graphicFrameMkLst>
        </pc:graphicFrameChg>
        <pc:graphicFrameChg chg="add del">
          <ac:chgData name="Andile Fulane" userId="S::andile@finlite.co.za::47686fc4-8b42-4dc3-a46a-e2b5129bf3e0" providerId="AD" clId="Web-{2AA8D845-75DD-9576-4225-108AC2CC2CF9}" dt="2021-01-31T07:35:50.449" v="236"/>
          <ac:graphicFrameMkLst>
            <pc:docMk/>
            <pc:sldMk cId="358393785" sldId="283"/>
            <ac:graphicFrameMk id="22534" creationId="{22FB1B20-F972-4BE0-B27F-ECC54487D4FF}"/>
          </ac:graphicFrameMkLst>
        </pc:graphicFrameChg>
        <pc:graphicFrameChg chg="add">
          <ac:chgData name="Andile Fulane" userId="S::andile@finlite.co.za::47686fc4-8b42-4dc3-a46a-e2b5129bf3e0" providerId="AD" clId="Web-{2AA8D845-75DD-9576-4225-108AC2CC2CF9}" dt="2021-01-31T07:35:50.574" v="237"/>
          <ac:graphicFrameMkLst>
            <pc:docMk/>
            <pc:sldMk cId="358393785" sldId="283"/>
            <ac:graphicFrameMk id="22538" creationId="{126378E4-A843-45CC-9A56-C748C4C0BB23}"/>
          </ac:graphicFrameMkLst>
        </pc:graphicFrameChg>
        <pc:picChg chg="add">
          <ac:chgData name="Andile Fulane" userId="S::andile@finlite.co.za::47686fc4-8b42-4dc3-a46a-e2b5129bf3e0" providerId="AD" clId="Web-{2AA8D845-75DD-9576-4225-108AC2CC2CF9}" dt="2021-01-31T07:36:59.560" v="244"/>
          <ac:picMkLst>
            <pc:docMk/>
            <pc:sldMk cId="358393785" sldId="283"/>
            <ac:picMk id="29" creationId="{D9B962F6-A4BF-43A4-B6D4-F4371C12E5C6}"/>
          </ac:picMkLst>
        </pc:picChg>
        <pc:cxnChg chg="add del">
          <ac:chgData name="Andile Fulane" userId="S::andile@finlite.co.za::47686fc4-8b42-4dc3-a46a-e2b5129bf3e0" providerId="AD" clId="Web-{2AA8D845-75DD-9576-4225-108AC2CC2CF9}" dt="2021-01-31T07:35:12.918" v="234"/>
          <ac:cxnSpMkLst>
            <pc:docMk/>
            <pc:sldMk cId="358393785" sldId="283"/>
            <ac:cxnSpMk id="77" creationId="{B4B374B6-3075-4EDF-A979-70169FC88C31}"/>
          </ac:cxnSpMkLst>
        </pc:cxnChg>
        <pc:cxnChg chg="add">
          <ac:chgData name="Andile Fulane" userId="S::andile@finlite.co.za::47686fc4-8b42-4dc3-a46a-e2b5129bf3e0" providerId="AD" clId="Web-{2AA8D845-75DD-9576-4225-108AC2CC2CF9}" dt="2021-01-31T07:35:50.574" v="237"/>
          <ac:cxnSpMkLst>
            <pc:docMk/>
            <pc:sldMk cId="358393785" sldId="283"/>
            <ac:cxnSpMk id="22537" creationId="{B4B374B6-3075-4EDF-A979-70169FC88C31}"/>
          </ac:cxnSpMkLst>
        </pc:cxnChg>
      </pc:sldChg>
      <pc:sldChg chg="del mod modClrScheme chgLayout">
        <pc:chgData name="Andile Fulane" userId="S::andile@finlite.co.za::47686fc4-8b42-4dc3-a46a-e2b5129bf3e0" providerId="AD" clId="Web-{2AA8D845-75DD-9576-4225-108AC2CC2CF9}" dt="2021-01-31T07:37:11.607" v="245"/>
        <pc:sldMkLst>
          <pc:docMk/>
          <pc:sldMk cId="471205269" sldId="284"/>
        </pc:sldMkLst>
      </pc:sldChg>
      <pc:sldMasterChg chg="del delSldLayout">
        <pc:chgData name="Andile Fulane" userId="S::andile@finlite.co.za::47686fc4-8b42-4dc3-a46a-e2b5129bf3e0" providerId="AD" clId="Web-{2AA8D845-75DD-9576-4225-108AC2CC2CF9}" dt="2021-01-31T07:18:19.186" v="0"/>
        <pc:sldMasterMkLst>
          <pc:docMk/>
          <pc:sldMasterMk cId="420922071" sldId="2147483662"/>
        </pc:sldMasterMkLst>
        <pc:sldLayoutChg chg="del">
          <pc:chgData name="Andile Fulane" userId="S::andile@finlite.co.za::47686fc4-8b42-4dc3-a46a-e2b5129bf3e0" providerId="AD" clId="Web-{2AA8D845-75DD-9576-4225-108AC2CC2CF9}" dt="2021-01-31T07:18:19.186" v="0"/>
          <pc:sldLayoutMkLst>
            <pc:docMk/>
            <pc:sldMasterMk cId="420922071" sldId="2147483662"/>
            <pc:sldLayoutMk cId="4232008233" sldId="2147483663"/>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620462047" sldId="2147483664"/>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4247114515" sldId="2147483665"/>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1168251155" sldId="2147483666"/>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654469728" sldId="2147483667"/>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1620793114" sldId="2147483668"/>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1196417687" sldId="2147483669"/>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2629365841" sldId="2147483670"/>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29842451" sldId="2147483671"/>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2327804859" sldId="2147483672"/>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1147039155" sldId="2147483673"/>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3573271589" sldId="2147483674"/>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3556696658" sldId="2147483675"/>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2040793419" sldId="2147483676"/>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856174726" sldId="2147483677"/>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1638429363" sldId="2147483678"/>
          </pc:sldLayoutMkLst>
        </pc:sldLayoutChg>
        <pc:sldLayoutChg chg="del">
          <pc:chgData name="Andile Fulane" userId="S::andile@finlite.co.za::47686fc4-8b42-4dc3-a46a-e2b5129bf3e0" providerId="AD" clId="Web-{2AA8D845-75DD-9576-4225-108AC2CC2CF9}" dt="2021-01-31T07:18:19.186" v="0"/>
          <pc:sldLayoutMkLst>
            <pc:docMk/>
            <pc:sldMasterMk cId="420922071" sldId="2147483662"/>
            <pc:sldLayoutMk cId="3763412534" sldId="2147483679"/>
          </pc:sldLayoutMkLst>
        </pc:sldLayoutChg>
      </pc:sldMasterChg>
      <pc:sldMasterChg chg="add del addSldLayout delSldLayout modSldLayout">
        <pc:chgData name="Andile Fulane" userId="S::andile@finlite.co.za::47686fc4-8b42-4dc3-a46a-e2b5129bf3e0" providerId="AD" clId="Web-{2AA8D845-75DD-9576-4225-108AC2CC2CF9}" dt="2021-01-31T07:30:41.557" v="219"/>
        <pc:sldMasterMkLst>
          <pc:docMk/>
          <pc:sldMasterMk cId="4017684989" sldId="2147483680"/>
        </pc:sldMasterMkLst>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578498907" sldId="2147483681"/>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482221132" sldId="2147483682"/>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54791" sldId="2147483683"/>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2281102982" sldId="2147483684"/>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2114449549" sldId="2147483685"/>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4120539381" sldId="2147483686"/>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878124888" sldId="2147483687"/>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384015643" sldId="2147483688"/>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1373978609" sldId="2147483689"/>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290379462" sldId="2147483690"/>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981261116" sldId="2147483691"/>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813004095" sldId="2147483692"/>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4106291772" sldId="2147483693"/>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1759009281" sldId="2147483694"/>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3965967704" sldId="2147483695"/>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1594096042" sldId="2147483696"/>
          </pc:sldLayoutMkLst>
        </pc:sldLayoutChg>
        <pc:sldLayoutChg chg="add del mod replId">
          <pc:chgData name="Andile Fulane" userId="S::andile@finlite.co.za::47686fc4-8b42-4dc3-a46a-e2b5129bf3e0" providerId="AD" clId="Web-{2AA8D845-75DD-9576-4225-108AC2CC2CF9}" dt="2021-01-31T07:30:41.557" v="219"/>
          <pc:sldLayoutMkLst>
            <pc:docMk/>
            <pc:sldMasterMk cId="4017684989" sldId="2147483680"/>
            <pc:sldLayoutMk cId="634384390" sldId="2147483697"/>
          </pc:sldLayoutMkLst>
        </pc:sldLayoutChg>
      </pc:sldMasterChg>
      <pc:sldMasterChg chg="add addSldLayout modSldLayout">
        <pc:chgData name="Andile Fulane" userId="S::andile@finlite.co.za::47686fc4-8b42-4dc3-a46a-e2b5129bf3e0" providerId="AD" clId="Web-{2AA8D845-75DD-9576-4225-108AC2CC2CF9}" dt="2021-01-31T07:30:41.557" v="219"/>
        <pc:sldMasterMkLst>
          <pc:docMk/>
          <pc:sldMasterMk cId="2033317923" sldId="2147483698"/>
        </pc:sldMasterMkLst>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1236193925" sldId="2147483699"/>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99713244" sldId="2147483700"/>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1318492496" sldId="2147483701"/>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3275557303" sldId="2147483702"/>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4154609538" sldId="2147483703"/>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84948776" sldId="2147483704"/>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793984780" sldId="2147483705"/>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3514677473" sldId="2147483706"/>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1059368082" sldId="2147483707"/>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2989564330" sldId="2147483708"/>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1623588403" sldId="2147483709"/>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1543869944" sldId="2147483710"/>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1399115379" sldId="2147483711"/>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2306935229" sldId="2147483712"/>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1476428269" sldId="2147483713"/>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3259637474" sldId="2147483714"/>
          </pc:sldLayoutMkLst>
        </pc:sldLayoutChg>
        <pc:sldLayoutChg chg="add mod replId">
          <pc:chgData name="Andile Fulane" userId="S::andile@finlite.co.za::47686fc4-8b42-4dc3-a46a-e2b5129bf3e0" providerId="AD" clId="Web-{2AA8D845-75DD-9576-4225-108AC2CC2CF9}" dt="2021-01-31T07:30:41.557" v="219"/>
          <pc:sldLayoutMkLst>
            <pc:docMk/>
            <pc:sldMasterMk cId="2033317923" sldId="2147483698"/>
            <pc:sldLayoutMk cId="2188319838" sldId="2147483715"/>
          </pc:sldLayoutMkLst>
        </pc:sldLayoutChg>
      </pc:sldMasterChg>
    </pc:docChg>
  </pc:docChgLst>
  <pc:docChgLst>
    <pc:chgData name="Andile Fulane" userId="S::andile@finlite.co.za::47686fc4-8b42-4dc3-a46a-e2b5129bf3e0" providerId="AD" clId="Web-{B849D367-43F5-CEEE-57D7-44B0A94F3322}"/>
    <pc:docChg chg="modSld">
      <pc:chgData name="Andile Fulane" userId="S::andile@finlite.co.za::47686fc4-8b42-4dc3-a46a-e2b5129bf3e0" providerId="AD" clId="Web-{B849D367-43F5-CEEE-57D7-44B0A94F3322}" dt="2021-02-01T08:50:41.533" v="17" actId="20577"/>
      <pc:docMkLst>
        <pc:docMk/>
      </pc:docMkLst>
      <pc:sldChg chg="addSp delSp modSp mod setBg">
        <pc:chgData name="Andile Fulane" userId="S::andile@finlite.co.za::47686fc4-8b42-4dc3-a46a-e2b5129bf3e0" providerId="AD" clId="Web-{B849D367-43F5-CEEE-57D7-44B0A94F3322}" dt="2021-02-01T08:49:48.951" v="12" actId="1076"/>
        <pc:sldMkLst>
          <pc:docMk/>
          <pc:sldMk cId="1774595966" sldId="273"/>
        </pc:sldMkLst>
        <pc:spChg chg="mod">
          <ac:chgData name="Andile Fulane" userId="S::andile@finlite.co.za::47686fc4-8b42-4dc3-a46a-e2b5129bf3e0" providerId="AD" clId="Web-{B849D367-43F5-CEEE-57D7-44B0A94F3322}" dt="2021-02-01T08:48:39.963" v="3"/>
          <ac:spMkLst>
            <pc:docMk/>
            <pc:sldMk cId="1774595966" sldId="273"/>
            <ac:spMk id="9218" creationId="{00000000-0000-0000-0000-000000000000}"/>
          </ac:spMkLst>
        </pc:spChg>
        <pc:spChg chg="mod">
          <ac:chgData name="Andile Fulane" userId="S::andile@finlite.co.za::47686fc4-8b42-4dc3-a46a-e2b5129bf3e0" providerId="AD" clId="Web-{B849D367-43F5-CEEE-57D7-44B0A94F3322}" dt="2021-02-01T08:49:48.951" v="12" actId="1076"/>
          <ac:spMkLst>
            <pc:docMk/>
            <pc:sldMk cId="1774595966" sldId="273"/>
            <ac:spMk id="9219" creationId="{00000000-0000-0000-0000-000000000000}"/>
          </ac:spMkLst>
        </pc:spChg>
        <pc:spChg chg="add">
          <ac:chgData name="Andile Fulane" userId="S::andile@finlite.co.za::47686fc4-8b42-4dc3-a46a-e2b5129bf3e0" providerId="AD" clId="Web-{B849D367-43F5-CEEE-57D7-44B0A94F3322}" dt="2021-02-01T08:48:39.963" v="3"/>
          <ac:spMkLst>
            <pc:docMk/>
            <pc:sldMk cId="1774595966" sldId="273"/>
            <ac:spMk id="9221" creationId="{8BCFA5F4-1A8E-48F5-9209-7F24485B1D78}"/>
          </ac:spMkLst>
        </pc:spChg>
        <pc:spChg chg="add">
          <ac:chgData name="Andile Fulane" userId="S::andile@finlite.co.za::47686fc4-8b42-4dc3-a46a-e2b5129bf3e0" providerId="AD" clId="Web-{B849D367-43F5-CEEE-57D7-44B0A94F3322}" dt="2021-02-01T08:48:39.963" v="3"/>
          <ac:spMkLst>
            <pc:docMk/>
            <pc:sldMk cId="1774595966" sldId="273"/>
            <ac:spMk id="9222" creationId="{A8074621-AE44-40C4-8323-DF5185BC954E}"/>
          </ac:spMkLst>
        </pc:spChg>
        <pc:picChg chg="add mod">
          <ac:chgData name="Andile Fulane" userId="S::andile@finlite.co.za::47686fc4-8b42-4dc3-a46a-e2b5129bf3e0" providerId="AD" clId="Web-{B849D367-43F5-CEEE-57D7-44B0A94F3322}" dt="2021-02-01T08:49:42.732" v="11" actId="1076"/>
          <ac:picMkLst>
            <pc:docMk/>
            <pc:sldMk cId="1774595966" sldId="273"/>
            <ac:picMk id="2" creationId="{63D55CA4-5F56-48BC-AD09-AC545A8ABD38}"/>
          </ac:picMkLst>
        </pc:picChg>
        <pc:picChg chg="del">
          <ac:chgData name="Andile Fulane" userId="S::andile@finlite.co.za::47686fc4-8b42-4dc3-a46a-e2b5129bf3e0" providerId="AD" clId="Web-{B849D367-43F5-CEEE-57D7-44B0A94F3322}" dt="2021-02-01T08:48:00.522" v="2"/>
          <ac:picMkLst>
            <pc:docMk/>
            <pc:sldMk cId="1774595966" sldId="273"/>
            <ac:picMk id="3" creationId="{88DF7E96-EDF9-4C6D-85A8-63D37560113D}"/>
          </ac:picMkLst>
        </pc:picChg>
      </pc:sldChg>
      <pc:sldChg chg="addSp delSp modSp">
        <pc:chgData name="Andile Fulane" userId="S::andile@finlite.co.za::47686fc4-8b42-4dc3-a46a-e2b5129bf3e0" providerId="AD" clId="Web-{B849D367-43F5-CEEE-57D7-44B0A94F3322}" dt="2021-02-01T08:50:41.533" v="17" actId="20577"/>
        <pc:sldMkLst>
          <pc:docMk/>
          <pc:sldMk cId="526765651" sldId="275"/>
        </pc:sldMkLst>
        <pc:spChg chg="mod">
          <ac:chgData name="Andile Fulane" userId="S::andile@finlite.co.za::47686fc4-8b42-4dc3-a46a-e2b5129bf3e0" providerId="AD" clId="Web-{B849D367-43F5-CEEE-57D7-44B0A94F3322}" dt="2021-02-01T08:50:41.533" v="17" actId="20577"/>
          <ac:spMkLst>
            <pc:docMk/>
            <pc:sldMk cId="526765651" sldId="275"/>
            <ac:spMk id="12291" creationId="{00000000-0000-0000-0000-000000000000}"/>
          </ac:spMkLst>
        </pc:spChg>
        <pc:picChg chg="add del">
          <ac:chgData name="Andile Fulane" userId="S::andile@finlite.co.za::47686fc4-8b42-4dc3-a46a-e2b5129bf3e0" providerId="AD" clId="Web-{B849D367-43F5-CEEE-57D7-44B0A94F3322}" dt="2021-02-01T08:47:46.897" v="1"/>
          <ac:picMkLst>
            <pc:docMk/>
            <pc:sldMk cId="526765651" sldId="275"/>
            <ac:picMk id="3" creationId="{DEFBAA4F-4D5E-45A1-82E4-FF525A196F4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5D11A-EEB6-43A3-BD2E-24FF11B04F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8738A5-E571-40C6-901A-DEBF6FD7D752}">
      <dgm:prSet/>
      <dgm:spPr/>
      <dgm:t>
        <a:bodyPr/>
        <a:lstStyle/>
        <a:p>
          <a:r>
            <a:rPr lang="en-US"/>
            <a:t>Learning about the future by </a:t>
          </a:r>
          <a:r>
            <a:rPr lang="en-US" i="1"/>
            <a:t>understanding the nature and impact of the most uncertain and important driving forces affecting our future</a:t>
          </a:r>
          <a:endParaRPr lang="en-US"/>
        </a:p>
      </dgm:t>
    </dgm:pt>
    <dgm:pt modelId="{2D407A82-5414-4FAE-91D4-FBC5FFC0F27F}" type="parTrans" cxnId="{07B32AFC-CA85-499F-B27B-917E1C34B871}">
      <dgm:prSet/>
      <dgm:spPr/>
      <dgm:t>
        <a:bodyPr/>
        <a:lstStyle/>
        <a:p>
          <a:endParaRPr lang="en-US"/>
        </a:p>
      </dgm:t>
    </dgm:pt>
    <dgm:pt modelId="{5309F7ED-ACFE-409F-A9DA-5173008F073B}" type="sibTrans" cxnId="{07B32AFC-CA85-499F-B27B-917E1C34B871}">
      <dgm:prSet/>
      <dgm:spPr/>
      <dgm:t>
        <a:bodyPr/>
        <a:lstStyle/>
        <a:p>
          <a:endParaRPr lang="en-US"/>
        </a:p>
      </dgm:t>
    </dgm:pt>
    <dgm:pt modelId="{92D2CE75-3A3F-4E88-860D-27274672FAA8}">
      <dgm:prSet/>
      <dgm:spPr/>
      <dgm:t>
        <a:bodyPr/>
        <a:lstStyle/>
        <a:p>
          <a:r>
            <a:rPr lang="en-US" i="1"/>
            <a:t>Crafting a number of diverging stories or scenarios</a:t>
          </a:r>
          <a:endParaRPr lang="en-US"/>
        </a:p>
      </dgm:t>
    </dgm:pt>
    <dgm:pt modelId="{D69FD7E8-F124-45F2-81EE-79570FBA4F18}" type="parTrans" cxnId="{0ED55C71-C6A2-4EB8-8DF8-31D98CAF06A3}">
      <dgm:prSet/>
      <dgm:spPr/>
      <dgm:t>
        <a:bodyPr/>
        <a:lstStyle/>
        <a:p>
          <a:endParaRPr lang="en-US"/>
        </a:p>
      </dgm:t>
    </dgm:pt>
    <dgm:pt modelId="{C8D2F73D-418D-48B9-8D77-AAE61217ADE4}" type="sibTrans" cxnId="{0ED55C71-C6A2-4EB8-8DF8-31D98CAF06A3}">
      <dgm:prSet/>
      <dgm:spPr/>
      <dgm:t>
        <a:bodyPr/>
        <a:lstStyle/>
        <a:p>
          <a:endParaRPr lang="en-US"/>
        </a:p>
      </dgm:t>
    </dgm:pt>
    <dgm:pt modelId="{D168F1D6-FF9F-4616-AE39-8750B1A823D8}">
      <dgm:prSet/>
      <dgm:spPr/>
      <dgm:t>
        <a:bodyPr/>
        <a:lstStyle/>
        <a:p>
          <a:r>
            <a:rPr lang="en-US" i="1"/>
            <a:t>Strategic planning tool</a:t>
          </a:r>
          <a:endParaRPr lang="en-US"/>
        </a:p>
      </dgm:t>
    </dgm:pt>
    <dgm:pt modelId="{5E5F6F79-3F9E-4B50-B3F0-A27B69200680}" type="parTrans" cxnId="{8012634D-9086-42D2-8413-4DEAC661436D}">
      <dgm:prSet/>
      <dgm:spPr/>
      <dgm:t>
        <a:bodyPr/>
        <a:lstStyle/>
        <a:p>
          <a:endParaRPr lang="en-US"/>
        </a:p>
      </dgm:t>
    </dgm:pt>
    <dgm:pt modelId="{80D14997-2EC3-4A51-9427-79056AA1EF1D}" type="sibTrans" cxnId="{8012634D-9086-42D2-8413-4DEAC661436D}">
      <dgm:prSet/>
      <dgm:spPr/>
      <dgm:t>
        <a:bodyPr/>
        <a:lstStyle/>
        <a:p>
          <a:endParaRPr lang="en-US"/>
        </a:p>
      </dgm:t>
    </dgm:pt>
    <dgm:pt modelId="{F111D6A3-2AAD-49E8-829E-10489B72AB3B}" type="pres">
      <dgm:prSet presAssocID="{1355D11A-EEB6-43A3-BD2E-24FF11B04FBF}" presName="root" presStyleCnt="0">
        <dgm:presLayoutVars>
          <dgm:dir/>
          <dgm:resizeHandles val="exact"/>
        </dgm:presLayoutVars>
      </dgm:prSet>
      <dgm:spPr/>
    </dgm:pt>
    <dgm:pt modelId="{5F57A15E-BDC5-477F-A478-F1232B09D621}" type="pres">
      <dgm:prSet presAssocID="{AB8738A5-E571-40C6-901A-DEBF6FD7D752}" presName="compNode" presStyleCnt="0"/>
      <dgm:spPr/>
    </dgm:pt>
    <dgm:pt modelId="{85376979-2090-45CE-9D9F-3F389F2872F6}" type="pres">
      <dgm:prSet presAssocID="{AB8738A5-E571-40C6-901A-DEBF6FD7D752}" presName="bgRect" presStyleLbl="bgShp" presStyleIdx="0" presStyleCnt="3"/>
      <dgm:spPr/>
    </dgm:pt>
    <dgm:pt modelId="{48E66012-3D64-4D37-B648-5A04B2BC414A}" type="pres">
      <dgm:prSet presAssocID="{AB8738A5-E571-40C6-901A-DEBF6FD7D7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98EBD7D2-5D2D-4F56-9CAD-52DF88DCEC8D}" type="pres">
      <dgm:prSet presAssocID="{AB8738A5-E571-40C6-901A-DEBF6FD7D752}" presName="spaceRect" presStyleCnt="0"/>
      <dgm:spPr/>
    </dgm:pt>
    <dgm:pt modelId="{DDFF43B4-9B3D-4B09-BAF6-1494D6A9307C}" type="pres">
      <dgm:prSet presAssocID="{AB8738A5-E571-40C6-901A-DEBF6FD7D752}" presName="parTx" presStyleLbl="revTx" presStyleIdx="0" presStyleCnt="3">
        <dgm:presLayoutVars>
          <dgm:chMax val="0"/>
          <dgm:chPref val="0"/>
        </dgm:presLayoutVars>
      </dgm:prSet>
      <dgm:spPr/>
    </dgm:pt>
    <dgm:pt modelId="{5C8CC923-1CD9-4066-925C-DDD9CEC6E3F6}" type="pres">
      <dgm:prSet presAssocID="{5309F7ED-ACFE-409F-A9DA-5173008F073B}" presName="sibTrans" presStyleCnt="0"/>
      <dgm:spPr/>
    </dgm:pt>
    <dgm:pt modelId="{E63111FA-7697-476D-B1C8-92A76E774F92}" type="pres">
      <dgm:prSet presAssocID="{92D2CE75-3A3F-4E88-860D-27274672FAA8}" presName="compNode" presStyleCnt="0"/>
      <dgm:spPr/>
    </dgm:pt>
    <dgm:pt modelId="{FB87E1B4-C863-4B90-9311-CCD171C9B468}" type="pres">
      <dgm:prSet presAssocID="{92D2CE75-3A3F-4E88-860D-27274672FAA8}" presName="bgRect" presStyleLbl="bgShp" presStyleIdx="1" presStyleCnt="3"/>
      <dgm:spPr/>
    </dgm:pt>
    <dgm:pt modelId="{413F99AD-C88F-4503-8439-B30DA55BCCBF}" type="pres">
      <dgm:prSet presAssocID="{92D2CE75-3A3F-4E88-860D-27274672FA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047CBF24-7B2F-46E9-8A80-456254E91C34}" type="pres">
      <dgm:prSet presAssocID="{92D2CE75-3A3F-4E88-860D-27274672FAA8}" presName="spaceRect" presStyleCnt="0"/>
      <dgm:spPr/>
    </dgm:pt>
    <dgm:pt modelId="{BD9CD73D-FB86-4E5A-BF8E-D31487CBD65E}" type="pres">
      <dgm:prSet presAssocID="{92D2CE75-3A3F-4E88-860D-27274672FAA8}" presName="parTx" presStyleLbl="revTx" presStyleIdx="1" presStyleCnt="3">
        <dgm:presLayoutVars>
          <dgm:chMax val="0"/>
          <dgm:chPref val="0"/>
        </dgm:presLayoutVars>
      </dgm:prSet>
      <dgm:spPr/>
    </dgm:pt>
    <dgm:pt modelId="{DC9C1F51-237C-4A23-92BC-FE4A4F27DE32}" type="pres">
      <dgm:prSet presAssocID="{C8D2F73D-418D-48B9-8D77-AAE61217ADE4}" presName="sibTrans" presStyleCnt="0"/>
      <dgm:spPr/>
    </dgm:pt>
    <dgm:pt modelId="{253AAD54-D699-4711-95EE-8D3BAADCF181}" type="pres">
      <dgm:prSet presAssocID="{D168F1D6-FF9F-4616-AE39-8750B1A823D8}" presName="compNode" presStyleCnt="0"/>
      <dgm:spPr/>
    </dgm:pt>
    <dgm:pt modelId="{EBE4130C-BF5E-4B6F-BB93-71946F3245C5}" type="pres">
      <dgm:prSet presAssocID="{D168F1D6-FF9F-4616-AE39-8750B1A823D8}" presName="bgRect" presStyleLbl="bgShp" presStyleIdx="2" presStyleCnt="3"/>
      <dgm:spPr/>
    </dgm:pt>
    <dgm:pt modelId="{50DF1A14-4E0B-456C-95FD-88AF48BE315E}" type="pres">
      <dgm:prSet presAssocID="{D168F1D6-FF9F-4616-AE39-8750B1A823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D8141D9C-00E2-4D1F-B726-4E64A1C3D28B}" type="pres">
      <dgm:prSet presAssocID="{D168F1D6-FF9F-4616-AE39-8750B1A823D8}" presName="spaceRect" presStyleCnt="0"/>
      <dgm:spPr/>
    </dgm:pt>
    <dgm:pt modelId="{103ECAC4-EC58-451C-9646-F1C1ABE6158C}" type="pres">
      <dgm:prSet presAssocID="{D168F1D6-FF9F-4616-AE39-8750B1A823D8}" presName="parTx" presStyleLbl="revTx" presStyleIdx="2" presStyleCnt="3">
        <dgm:presLayoutVars>
          <dgm:chMax val="0"/>
          <dgm:chPref val="0"/>
        </dgm:presLayoutVars>
      </dgm:prSet>
      <dgm:spPr/>
    </dgm:pt>
  </dgm:ptLst>
  <dgm:cxnLst>
    <dgm:cxn modelId="{6BB11642-1839-4619-8F47-3A3FCDD9410D}" type="presOf" srcId="{1355D11A-EEB6-43A3-BD2E-24FF11B04FBF}" destId="{F111D6A3-2AAD-49E8-829E-10489B72AB3B}" srcOrd="0" destOrd="0" presId="urn:microsoft.com/office/officeart/2018/2/layout/IconVerticalSolidList"/>
    <dgm:cxn modelId="{8012634D-9086-42D2-8413-4DEAC661436D}" srcId="{1355D11A-EEB6-43A3-BD2E-24FF11B04FBF}" destId="{D168F1D6-FF9F-4616-AE39-8750B1A823D8}" srcOrd="2" destOrd="0" parTransId="{5E5F6F79-3F9E-4B50-B3F0-A27B69200680}" sibTransId="{80D14997-2EC3-4A51-9427-79056AA1EF1D}"/>
    <dgm:cxn modelId="{0ED55C71-C6A2-4EB8-8DF8-31D98CAF06A3}" srcId="{1355D11A-EEB6-43A3-BD2E-24FF11B04FBF}" destId="{92D2CE75-3A3F-4E88-860D-27274672FAA8}" srcOrd="1" destOrd="0" parTransId="{D69FD7E8-F124-45F2-81EE-79570FBA4F18}" sibTransId="{C8D2F73D-418D-48B9-8D77-AAE61217ADE4}"/>
    <dgm:cxn modelId="{2F3D449C-4DEF-40F8-92B8-54EE04FFE63A}" type="presOf" srcId="{92D2CE75-3A3F-4E88-860D-27274672FAA8}" destId="{BD9CD73D-FB86-4E5A-BF8E-D31487CBD65E}" srcOrd="0" destOrd="0" presId="urn:microsoft.com/office/officeart/2018/2/layout/IconVerticalSolidList"/>
    <dgm:cxn modelId="{DAECAAF8-0B03-43DD-BC33-7145ABDCEBEB}" type="presOf" srcId="{AB8738A5-E571-40C6-901A-DEBF6FD7D752}" destId="{DDFF43B4-9B3D-4B09-BAF6-1494D6A9307C}" srcOrd="0" destOrd="0" presId="urn:microsoft.com/office/officeart/2018/2/layout/IconVerticalSolidList"/>
    <dgm:cxn modelId="{720CF4F8-AD77-4EE3-97EC-A933EE6414E4}" type="presOf" srcId="{D168F1D6-FF9F-4616-AE39-8750B1A823D8}" destId="{103ECAC4-EC58-451C-9646-F1C1ABE6158C}" srcOrd="0" destOrd="0" presId="urn:microsoft.com/office/officeart/2018/2/layout/IconVerticalSolidList"/>
    <dgm:cxn modelId="{07B32AFC-CA85-499F-B27B-917E1C34B871}" srcId="{1355D11A-EEB6-43A3-BD2E-24FF11B04FBF}" destId="{AB8738A5-E571-40C6-901A-DEBF6FD7D752}" srcOrd="0" destOrd="0" parTransId="{2D407A82-5414-4FAE-91D4-FBC5FFC0F27F}" sibTransId="{5309F7ED-ACFE-409F-A9DA-5173008F073B}"/>
    <dgm:cxn modelId="{1C7EA8FB-87D5-4B8B-8613-03C2D06C36E1}" type="presParOf" srcId="{F111D6A3-2AAD-49E8-829E-10489B72AB3B}" destId="{5F57A15E-BDC5-477F-A478-F1232B09D621}" srcOrd="0" destOrd="0" presId="urn:microsoft.com/office/officeart/2018/2/layout/IconVerticalSolidList"/>
    <dgm:cxn modelId="{1BEB098E-AC38-458C-B60E-AE4D41EC8329}" type="presParOf" srcId="{5F57A15E-BDC5-477F-A478-F1232B09D621}" destId="{85376979-2090-45CE-9D9F-3F389F2872F6}" srcOrd="0" destOrd="0" presId="urn:microsoft.com/office/officeart/2018/2/layout/IconVerticalSolidList"/>
    <dgm:cxn modelId="{9AA6EABA-60EA-4FEF-BC96-A3CC1DA4B0F2}" type="presParOf" srcId="{5F57A15E-BDC5-477F-A478-F1232B09D621}" destId="{48E66012-3D64-4D37-B648-5A04B2BC414A}" srcOrd="1" destOrd="0" presId="urn:microsoft.com/office/officeart/2018/2/layout/IconVerticalSolidList"/>
    <dgm:cxn modelId="{A7A1691D-990F-4430-B4F6-A258420827CE}" type="presParOf" srcId="{5F57A15E-BDC5-477F-A478-F1232B09D621}" destId="{98EBD7D2-5D2D-4F56-9CAD-52DF88DCEC8D}" srcOrd="2" destOrd="0" presId="urn:microsoft.com/office/officeart/2018/2/layout/IconVerticalSolidList"/>
    <dgm:cxn modelId="{ACAE9DB6-04EE-4C6A-A3B3-98398334FA47}" type="presParOf" srcId="{5F57A15E-BDC5-477F-A478-F1232B09D621}" destId="{DDFF43B4-9B3D-4B09-BAF6-1494D6A9307C}" srcOrd="3" destOrd="0" presId="urn:microsoft.com/office/officeart/2018/2/layout/IconVerticalSolidList"/>
    <dgm:cxn modelId="{0D7CD25F-41B6-4636-93D0-4E6B4E01BB8B}" type="presParOf" srcId="{F111D6A3-2AAD-49E8-829E-10489B72AB3B}" destId="{5C8CC923-1CD9-4066-925C-DDD9CEC6E3F6}" srcOrd="1" destOrd="0" presId="urn:microsoft.com/office/officeart/2018/2/layout/IconVerticalSolidList"/>
    <dgm:cxn modelId="{5B5CD3E4-8A48-40E5-9CB3-457741FB4764}" type="presParOf" srcId="{F111D6A3-2AAD-49E8-829E-10489B72AB3B}" destId="{E63111FA-7697-476D-B1C8-92A76E774F92}" srcOrd="2" destOrd="0" presId="urn:microsoft.com/office/officeart/2018/2/layout/IconVerticalSolidList"/>
    <dgm:cxn modelId="{00AA8EBC-2C8D-48B1-9DA8-E0D4DA631DF6}" type="presParOf" srcId="{E63111FA-7697-476D-B1C8-92A76E774F92}" destId="{FB87E1B4-C863-4B90-9311-CCD171C9B468}" srcOrd="0" destOrd="0" presId="urn:microsoft.com/office/officeart/2018/2/layout/IconVerticalSolidList"/>
    <dgm:cxn modelId="{395564AC-D59B-4553-BA6E-60343721B062}" type="presParOf" srcId="{E63111FA-7697-476D-B1C8-92A76E774F92}" destId="{413F99AD-C88F-4503-8439-B30DA55BCCBF}" srcOrd="1" destOrd="0" presId="urn:microsoft.com/office/officeart/2018/2/layout/IconVerticalSolidList"/>
    <dgm:cxn modelId="{6316F682-B05A-4AC3-9EB5-FAEE4E20EE0F}" type="presParOf" srcId="{E63111FA-7697-476D-B1C8-92A76E774F92}" destId="{047CBF24-7B2F-46E9-8A80-456254E91C34}" srcOrd="2" destOrd="0" presId="urn:microsoft.com/office/officeart/2018/2/layout/IconVerticalSolidList"/>
    <dgm:cxn modelId="{9E23F6D3-2D8D-4CB5-817F-DEBE1B25ABB0}" type="presParOf" srcId="{E63111FA-7697-476D-B1C8-92A76E774F92}" destId="{BD9CD73D-FB86-4E5A-BF8E-D31487CBD65E}" srcOrd="3" destOrd="0" presId="urn:microsoft.com/office/officeart/2018/2/layout/IconVerticalSolidList"/>
    <dgm:cxn modelId="{40E8377B-A347-42CF-AE81-68F991FFBA30}" type="presParOf" srcId="{F111D6A3-2AAD-49E8-829E-10489B72AB3B}" destId="{DC9C1F51-237C-4A23-92BC-FE4A4F27DE32}" srcOrd="3" destOrd="0" presId="urn:microsoft.com/office/officeart/2018/2/layout/IconVerticalSolidList"/>
    <dgm:cxn modelId="{D3B23052-913F-4CE5-9D73-FCD37ECB6B6A}" type="presParOf" srcId="{F111D6A3-2AAD-49E8-829E-10489B72AB3B}" destId="{253AAD54-D699-4711-95EE-8D3BAADCF181}" srcOrd="4" destOrd="0" presId="urn:microsoft.com/office/officeart/2018/2/layout/IconVerticalSolidList"/>
    <dgm:cxn modelId="{50612F9F-E048-49E6-A416-44522830104D}" type="presParOf" srcId="{253AAD54-D699-4711-95EE-8D3BAADCF181}" destId="{EBE4130C-BF5E-4B6F-BB93-71946F3245C5}" srcOrd="0" destOrd="0" presId="urn:microsoft.com/office/officeart/2018/2/layout/IconVerticalSolidList"/>
    <dgm:cxn modelId="{DD0908C3-C0D3-4896-9C52-7BE7A496698F}" type="presParOf" srcId="{253AAD54-D699-4711-95EE-8D3BAADCF181}" destId="{50DF1A14-4E0B-456C-95FD-88AF48BE315E}" srcOrd="1" destOrd="0" presId="urn:microsoft.com/office/officeart/2018/2/layout/IconVerticalSolidList"/>
    <dgm:cxn modelId="{4C535499-4957-4B5C-8327-D11C34CB2D54}" type="presParOf" srcId="{253AAD54-D699-4711-95EE-8D3BAADCF181}" destId="{D8141D9C-00E2-4D1F-B726-4E64A1C3D28B}" srcOrd="2" destOrd="0" presId="urn:microsoft.com/office/officeart/2018/2/layout/IconVerticalSolidList"/>
    <dgm:cxn modelId="{8C2F164F-CF5F-457F-A98D-8B27B3AC31BD}" type="presParOf" srcId="{253AAD54-D699-4711-95EE-8D3BAADCF181}" destId="{103ECAC4-EC58-451C-9646-F1C1ABE6158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714055-0D53-4484-B46A-3C4AB853FD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168CD6-84AC-496E-A3EB-166D1989D95E}">
      <dgm:prSet/>
      <dgm:spPr/>
      <dgm:t>
        <a:bodyPr/>
        <a:lstStyle/>
        <a:p>
          <a:r>
            <a:rPr lang="en-US"/>
            <a:t>The goal of divergent thinking is to generate many different ideas about a topic in a short period of time. </a:t>
          </a:r>
        </a:p>
      </dgm:t>
    </dgm:pt>
    <dgm:pt modelId="{2571AD33-AADE-41B0-8E16-5CD80828A50B}" type="parTrans" cxnId="{E77ECBC1-B061-46ED-98E9-C8F92E668246}">
      <dgm:prSet/>
      <dgm:spPr/>
      <dgm:t>
        <a:bodyPr/>
        <a:lstStyle/>
        <a:p>
          <a:endParaRPr lang="en-US"/>
        </a:p>
      </dgm:t>
    </dgm:pt>
    <dgm:pt modelId="{26B356AD-AE1A-43D6-BADC-05248851F68C}" type="sibTrans" cxnId="{E77ECBC1-B061-46ED-98E9-C8F92E668246}">
      <dgm:prSet/>
      <dgm:spPr/>
      <dgm:t>
        <a:bodyPr/>
        <a:lstStyle/>
        <a:p>
          <a:endParaRPr lang="en-US"/>
        </a:p>
      </dgm:t>
    </dgm:pt>
    <dgm:pt modelId="{E1FAA1FC-5179-4EF4-B3DA-312EA22B5423}">
      <dgm:prSet/>
      <dgm:spPr/>
      <dgm:t>
        <a:bodyPr/>
        <a:lstStyle/>
        <a:p>
          <a:r>
            <a:rPr lang="en-US"/>
            <a:t>Break a topic down into its various component parts in order to gain insight about the various aspects of the topic. </a:t>
          </a:r>
        </a:p>
      </dgm:t>
    </dgm:pt>
    <dgm:pt modelId="{2EC977A9-29A8-4ED5-931C-E3E92E1BFB1A}" type="parTrans" cxnId="{C41233EC-553F-4283-A7E8-BE33774639D9}">
      <dgm:prSet/>
      <dgm:spPr/>
      <dgm:t>
        <a:bodyPr/>
        <a:lstStyle/>
        <a:p>
          <a:endParaRPr lang="en-US"/>
        </a:p>
      </dgm:t>
    </dgm:pt>
    <dgm:pt modelId="{7EA97754-4C9A-424C-AE17-E890657D1A82}" type="sibTrans" cxnId="{C41233EC-553F-4283-A7E8-BE33774639D9}">
      <dgm:prSet/>
      <dgm:spPr/>
      <dgm:t>
        <a:bodyPr/>
        <a:lstStyle/>
        <a:p>
          <a:endParaRPr lang="en-US"/>
        </a:p>
      </dgm:t>
    </dgm:pt>
    <dgm:pt modelId="{A337A396-12FA-48DD-AECD-E7F724BE19F7}">
      <dgm:prSet/>
      <dgm:spPr/>
      <dgm:t>
        <a:bodyPr/>
        <a:lstStyle/>
        <a:p>
          <a:r>
            <a:rPr lang="en-US"/>
            <a:t>Divergent thinking typically occurs in a spontaneous, free-flowing manner, such that the ideas are generated in a random, unorganized fashion. </a:t>
          </a:r>
        </a:p>
      </dgm:t>
    </dgm:pt>
    <dgm:pt modelId="{587536A2-D5A8-4613-9E7E-F0CF7A61CD3D}" type="parTrans" cxnId="{319116F0-A884-491E-865B-D1E09B345CD0}">
      <dgm:prSet/>
      <dgm:spPr/>
      <dgm:t>
        <a:bodyPr/>
        <a:lstStyle/>
        <a:p>
          <a:endParaRPr lang="en-US"/>
        </a:p>
      </dgm:t>
    </dgm:pt>
    <dgm:pt modelId="{26B19B4F-7FA6-4CAF-8DFE-B1997CE1A9A6}" type="sibTrans" cxnId="{319116F0-A884-491E-865B-D1E09B345CD0}">
      <dgm:prSet/>
      <dgm:spPr/>
      <dgm:t>
        <a:bodyPr/>
        <a:lstStyle/>
        <a:p>
          <a:endParaRPr lang="en-US"/>
        </a:p>
      </dgm:t>
    </dgm:pt>
    <dgm:pt modelId="{AC54275F-75A4-4C47-8BD4-6BB908CB443F}" type="pres">
      <dgm:prSet presAssocID="{5B714055-0D53-4484-B46A-3C4AB853FDC6}" presName="root" presStyleCnt="0">
        <dgm:presLayoutVars>
          <dgm:dir/>
          <dgm:resizeHandles val="exact"/>
        </dgm:presLayoutVars>
      </dgm:prSet>
      <dgm:spPr/>
    </dgm:pt>
    <dgm:pt modelId="{6AD947AB-CCA6-4A1A-9D35-E318F9AA6092}" type="pres">
      <dgm:prSet presAssocID="{F3168CD6-84AC-496E-A3EB-166D1989D95E}" presName="compNode" presStyleCnt="0"/>
      <dgm:spPr/>
    </dgm:pt>
    <dgm:pt modelId="{F999F49C-0316-43B1-8331-575D062989F9}" type="pres">
      <dgm:prSet presAssocID="{F3168CD6-84AC-496E-A3EB-166D1989D95E}" presName="bgRect" presStyleLbl="bgShp" presStyleIdx="0" presStyleCnt="3"/>
      <dgm:spPr/>
    </dgm:pt>
    <dgm:pt modelId="{E3566669-145E-4459-8CA0-069BB0D59ABC}" type="pres">
      <dgm:prSet presAssocID="{F3168CD6-84AC-496E-A3EB-166D1989D9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DF0F1CD-403A-416F-AC18-78C3B8D78436}" type="pres">
      <dgm:prSet presAssocID="{F3168CD6-84AC-496E-A3EB-166D1989D95E}" presName="spaceRect" presStyleCnt="0"/>
      <dgm:spPr/>
    </dgm:pt>
    <dgm:pt modelId="{A14FE070-0525-4029-ADC8-4F5D09841900}" type="pres">
      <dgm:prSet presAssocID="{F3168CD6-84AC-496E-A3EB-166D1989D95E}" presName="parTx" presStyleLbl="revTx" presStyleIdx="0" presStyleCnt="3">
        <dgm:presLayoutVars>
          <dgm:chMax val="0"/>
          <dgm:chPref val="0"/>
        </dgm:presLayoutVars>
      </dgm:prSet>
      <dgm:spPr/>
    </dgm:pt>
    <dgm:pt modelId="{2BD7DFC4-5C6D-4B3E-B6FC-16AC50E5C748}" type="pres">
      <dgm:prSet presAssocID="{26B356AD-AE1A-43D6-BADC-05248851F68C}" presName="sibTrans" presStyleCnt="0"/>
      <dgm:spPr/>
    </dgm:pt>
    <dgm:pt modelId="{82AA9FC5-D32A-4931-8F04-B59F7F88A3D2}" type="pres">
      <dgm:prSet presAssocID="{E1FAA1FC-5179-4EF4-B3DA-312EA22B5423}" presName="compNode" presStyleCnt="0"/>
      <dgm:spPr/>
    </dgm:pt>
    <dgm:pt modelId="{75A5BD25-1C49-4193-AA04-DCE0E266447D}" type="pres">
      <dgm:prSet presAssocID="{E1FAA1FC-5179-4EF4-B3DA-312EA22B5423}" presName="bgRect" presStyleLbl="bgShp" presStyleIdx="1" presStyleCnt="3"/>
      <dgm:spPr/>
    </dgm:pt>
    <dgm:pt modelId="{B8493744-D24C-4692-A08C-D1284A5BAF9C}" type="pres">
      <dgm:prSet presAssocID="{E1FAA1FC-5179-4EF4-B3DA-312EA22B54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7293E67-F8F2-4F1A-8FB9-32CB0A634B36}" type="pres">
      <dgm:prSet presAssocID="{E1FAA1FC-5179-4EF4-B3DA-312EA22B5423}" presName="spaceRect" presStyleCnt="0"/>
      <dgm:spPr/>
    </dgm:pt>
    <dgm:pt modelId="{FF6BA5E4-795F-4D9D-8530-3E197C8E45F1}" type="pres">
      <dgm:prSet presAssocID="{E1FAA1FC-5179-4EF4-B3DA-312EA22B5423}" presName="parTx" presStyleLbl="revTx" presStyleIdx="1" presStyleCnt="3">
        <dgm:presLayoutVars>
          <dgm:chMax val="0"/>
          <dgm:chPref val="0"/>
        </dgm:presLayoutVars>
      </dgm:prSet>
      <dgm:spPr/>
    </dgm:pt>
    <dgm:pt modelId="{919F412B-855B-49F5-86D4-B1FFB4B4F857}" type="pres">
      <dgm:prSet presAssocID="{7EA97754-4C9A-424C-AE17-E890657D1A82}" presName="sibTrans" presStyleCnt="0"/>
      <dgm:spPr/>
    </dgm:pt>
    <dgm:pt modelId="{FC03B5D3-5838-470E-86A8-02AC5547591B}" type="pres">
      <dgm:prSet presAssocID="{A337A396-12FA-48DD-AECD-E7F724BE19F7}" presName="compNode" presStyleCnt="0"/>
      <dgm:spPr/>
    </dgm:pt>
    <dgm:pt modelId="{17A56BA3-8E73-4376-9A13-F68C4113BC05}" type="pres">
      <dgm:prSet presAssocID="{A337A396-12FA-48DD-AECD-E7F724BE19F7}" presName="bgRect" presStyleLbl="bgShp" presStyleIdx="2" presStyleCnt="3"/>
      <dgm:spPr/>
    </dgm:pt>
    <dgm:pt modelId="{36819AAA-281E-4A39-A2EB-5770021CEC1D}" type="pres">
      <dgm:prSet presAssocID="{A337A396-12FA-48DD-AECD-E7F724BE19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47187B1F-5A1E-41BF-B264-F43201B5E5D5}" type="pres">
      <dgm:prSet presAssocID="{A337A396-12FA-48DD-AECD-E7F724BE19F7}" presName="spaceRect" presStyleCnt="0"/>
      <dgm:spPr/>
    </dgm:pt>
    <dgm:pt modelId="{6A5362B1-323D-4552-A393-11758714F37D}" type="pres">
      <dgm:prSet presAssocID="{A337A396-12FA-48DD-AECD-E7F724BE19F7}" presName="parTx" presStyleLbl="revTx" presStyleIdx="2" presStyleCnt="3">
        <dgm:presLayoutVars>
          <dgm:chMax val="0"/>
          <dgm:chPref val="0"/>
        </dgm:presLayoutVars>
      </dgm:prSet>
      <dgm:spPr/>
    </dgm:pt>
  </dgm:ptLst>
  <dgm:cxnLst>
    <dgm:cxn modelId="{26EA450A-18DF-4E99-81EF-89807D063693}" type="presOf" srcId="{5B714055-0D53-4484-B46A-3C4AB853FDC6}" destId="{AC54275F-75A4-4C47-8BD4-6BB908CB443F}" srcOrd="0" destOrd="0" presId="urn:microsoft.com/office/officeart/2018/2/layout/IconVerticalSolidList"/>
    <dgm:cxn modelId="{475E800D-C851-4F03-9FD1-3482CFB265D9}" type="presOf" srcId="{F3168CD6-84AC-496E-A3EB-166D1989D95E}" destId="{A14FE070-0525-4029-ADC8-4F5D09841900}" srcOrd="0" destOrd="0" presId="urn:microsoft.com/office/officeart/2018/2/layout/IconVerticalSolidList"/>
    <dgm:cxn modelId="{E7F61162-3EDC-404B-8E7B-2D0D7ABEA9EA}" type="presOf" srcId="{E1FAA1FC-5179-4EF4-B3DA-312EA22B5423}" destId="{FF6BA5E4-795F-4D9D-8530-3E197C8E45F1}" srcOrd="0" destOrd="0" presId="urn:microsoft.com/office/officeart/2018/2/layout/IconVerticalSolidList"/>
    <dgm:cxn modelId="{D744DC44-4153-484F-B0EB-8B7C2DCF61B0}" type="presOf" srcId="{A337A396-12FA-48DD-AECD-E7F724BE19F7}" destId="{6A5362B1-323D-4552-A393-11758714F37D}" srcOrd="0" destOrd="0" presId="urn:microsoft.com/office/officeart/2018/2/layout/IconVerticalSolidList"/>
    <dgm:cxn modelId="{E77ECBC1-B061-46ED-98E9-C8F92E668246}" srcId="{5B714055-0D53-4484-B46A-3C4AB853FDC6}" destId="{F3168CD6-84AC-496E-A3EB-166D1989D95E}" srcOrd="0" destOrd="0" parTransId="{2571AD33-AADE-41B0-8E16-5CD80828A50B}" sibTransId="{26B356AD-AE1A-43D6-BADC-05248851F68C}"/>
    <dgm:cxn modelId="{C41233EC-553F-4283-A7E8-BE33774639D9}" srcId="{5B714055-0D53-4484-B46A-3C4AB853FDC6}" destId="{E1FAA1FC-5179-4EF4-B3DA-312EA22B5423}" srcOrd="1" destOrd="0" parTransId="{2EC977A9-29A8-4ED5-931C-E3E92E1BFB1A}" sibTransId="{7EA97754-4C9A-424C-AE17-E890657D1A82}"/>
    <dgm:cxn modelId="{319116F0-A884-491E-865B-D1E09B345CD0}" srcId="{5B714055-0D53-4484-B46A-3C4AB853FDC6}" destId="{A337A396-12FA-48DD-AECD-E7F724BE19F7}" srcOrd="2" destOrd="0" parTransId="{587536A2-D5A8-4613-9E7E-F0CF7A61CD3D}" sibTransId="{26B19B4F-7FA6-4CAF-8DFE-B1997CE1A9A6}"/>
    <dgm:cxn modelId="{72F259D0-FE9A-4676-A005-E33B51D2BA98}" type="presParOf" srcId="{AC54275F-75A4-4C47-8BD4-6BB908CB443F}" destId="{6AD947AB-CCA6-4A1A-9D35-E318F9AA6092}" srcOrd="0" destOrd="0" presId="urn:microsoft.com/office/officeart/2018/2/layout/IconVerticalSolidList"/>
    <dgm:cxn modelId="{AE02A0EB-BF48-4D74-A68A-DCE337D205FD}" type="presParOf" srcId="{6AD947AB-CCA6-4A1A-9D35-E318F9AA6092}" destId="{F999F49C-0316-43B1-8331-575D062989F9}" srcOrd="0" destOrd="0" presId="urn:microsoft.com/office/officeart/2018/2/layout/IconVerticalSolidList"/>
    <dgm:cxn modelId="{3375CA22-AA89-4488-9152-6E2295762C64}" type="presParOf" srcId="{6AD947AB-CCA6-4A1A-9D35-E318F9AA6092}" destId="{E3566669-145E-4459-8CA0-069BB0D59ABC}" srcOrd="1" destOrd="0" presId="urn:microsoft.com/office/officeart/2018/2/layout/IconVerticalSolidList"/>
    <dgm:cxn modelId="{1BE271C8-FE2D-4373-873D-BCD56773F8F8}" type="presParOf" srcId="{6AD947AB-CCA6-4A1A-9D35-E318F9AA6092}" destId="{2DF0F1CD-403A-416F-AC18-78C3B8D78436}" srcOrd="2" destOrd="0" presId="urn:microsoft.com/office/officeart/2018/2/layout/IconVerticalSolidList"/>
    <dgm:cxn modelId="{F64EF0B6-52B6-45BE-A404-9DC364DF8D9A}" type="presParOf" srcId="{6AD947AB-CCA6-4A1A-9D35-E318F9AA6092}" destId="{A14FE070-0525-4029-ADC8-4F5D09841900}" srcOrd="3" destOrd="0" presId="urn:microsoft.com/office/officeart/2018/2/layout/IconVerticalSolidList"/>
    <dgm:cxn modelId="{6F0128C3-3B5F-476F-86DF-9A48E5063DA4}" type="presParOf" srcId="{AC54275F-75A4-4C47-8BD4-6BB908CB443F}" destId="{2BD7DFC4-5C6D-4B3E-B6FC-16AC50E5C748}" srcOrd="1" destOrd="0" presId="urn:microsoft.com/office/officeart/2018/2/layout/IconVerticalSolidList"/>
    <dgm:cxn modelId="{9544C024-41FC-4777-AEDC-3AC21D6E9F40}" type="presParOf" srcId="{AC54275F-75A4-4C47-8BD4-6BB908CB443F}" destId="{82AA9FC5-D32A-4931-8F04-B59F7F88A3D2}" srcOrd="2" destOrd="0" presId="urn:microsoft.com/office/officeart/2018/2/layout/IconVerticalSolidList"/>
    <dgm:cxn modelId="{6BC88FE5-1B13-4CCE-A4D4-079AD98EC103}" type="presParOf" srcId="{82AA9FC5-D32A-4931-8F04-B59F7F88A3D2}" destId="{75A5BD25-1C49-4193-AA04-DCE0E266447D}" srcOrd="0" destOrd="0" presId="urn:microsoft.com/office/officeart/2018/2/layout/IconVerticalSolidList"/>
    <dgm:cxn modelId="{D894D025-A13F-498D-8C10-BC126C7F5E89}" type="presParOf" srcId="{82AA9FC5-D32A-4931-8F04-B59F7F88A3D2}" destId="{B8493744-D24C-4692-A08C-D1284A5BAF9C}" srcOrd="1" destOrd="0" presId="urn:microsoft.com/office/officeart/2018/2/layout/IconVerticalSolidList"/>
    <dgm:cxn modelId="{99547B78-783C-4C58-A54B-D3D59D27F518}" type="presParOf" srcId="{82AA9FC5-D32A-4931-8F04-B59F7F88A3D2}" destId="{A7293E67-F8F2-4F1A-8FB9-32CB0A634B36}" srcOrd="2" destOrd="0" presId="urn:microsoft.com/office/officeart/2018/2/layout/IconVerticalSolidList"/>
    <dgm:cxn modelId="{3FECCC49-7FA0-44DC-AD4A-CC6E595F0D72}" type="presParOf" srcId="{82AA9FC5-D32A-4931-8F04-B59F7F88A3D2}" destId="{FF6BA5E4-795F-4D9D-8530-3E197C8E45F1}" srcOrd="3" destOrd="0" presId="urn:microsoft.com/office/officeart/2018/2/layout/IconVerticalSolidList"/>
    <dgm:cxn modelId="{5454B453-6056-4AD8-896E-968670AA34EC}" type="presParOf" srcId="{AC54275F-75A4-4C47-8BD4-6BB908CB443F}" destId="{919F412B-855B-49F5-86D4-B1FFB4B4F857}" srcOrd="3" destOrd="0" presId="urn:microsoft.com/office/officeart/2018/2/layout/IconVerticalSolidList"/>
    <dgm:cxn modelId="{79671BB8-48C1-4020-9AA0-F2EE3455BE19}" type="presParOf" srcId="{AC54275F-75A4-4C47-8BD4-6BB908CB443F}" destId="{FC03B5D3-5838-470E-86A8-02AC5547591B}" srcOrd="4" destOrd="0" presId="urn:microsoft.com/office/officeart/2018/2/layout/IconVerticalSolidList"/>
    <dgm:cxn modelId="{D4BE9B0C-7EA8-4C95-B9E1-EC8FDB777074}" type="presParOf" srcId="{FC03B5D3-5838-470E-86A8-02AC5547591B}" destId="{17A56BA3-8E73-4376-9A13-F68C4113BC05}" srcOrd="0" destOrd="0" presId="urn:microsoft.com/office/officeart/2018/2/layout/IconVerticalSolidList"/>
    <dgm:cxn modelId="{DF644366-7961-4A1E-A39B-258E451DA660}" type="presParOf" srcId="{FC03B5D3-5838-470E-86A8-02AC5547591B}" destId="{36819AAA-281E-4A39-A2EB-5770021CEC1D}" srcOrd="1" destOrd="0" presId="urn:microsoft.com/office/officeart/2018/2/layout/IconVerticalSolidList"/>
    <dgm:cxn modelId="{F9687D6F-9339-4A04-AC27-BA5420B3969A}" type="presParOf" srcId="{FC03B5D3-5838-470E-86A8-02AC5547591B}" destId="{47187B1F-5A1E-41BF-B264-F43201B5E5D5}" srcOrd="2" destOrd="0" presId="urn:microsoft.com/office/officeart/2018/2/layout/IconVerticalSolidList"/>
    <dgm:cxn modelId="{E16696A6-2BA3-4E6F-83A1-DE888EFFD74A}" type="presParOf" srcId="{FC03B5D3-5838-470E-86A8-02AC5547591B}" destId="{6A5362B1-323D-4552-A393-11758714F37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355B40-B57E-42CA-A2CA-D96F2B509C3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AD71C9-9059-4712-BA16-2F2949588774}">
      <dgm:prSet/>
      <dgm:spPr/>
      <dgm:t>
        <a:bodyPr/>
        <a:lstStyle/>
        <a:p>
          <a:pPr>
            <a:defRPr cap="all"/>
          </a:pPr>
          <a:r>
            <a:rPr lang="en-US"/>
            <a:t>Brainstorming</a:t>
          </a:r>
        </a:p>
      </dgm:t>
    </dgm:pt>
    <dgm:pt modelId="{641BB675-FFCE-462C-B465-DBC772141BDA}" type="parTrans" cxnId="{27EB8308-DC3A-4E91-A041-039D08D86F97}">
      <dgm:prSet/>
      <dgm:spPr/>
      <dgm:t>
        <a:bodyPr/>
        <a:lstStyle/>
        <a:p>
          <a:endParaRPr lang="en-US"/>
        </a:p>
      </dgm:t>
    </dgm:pt>
    <dgm:pt modelId="{7908C743-EDBF-4D1D-93B6-72B0F3FF32D2}" type="sibTrans" cxnId="{27EB8308-DC3A-4E91-A041-039D08D86F97}">
      <dgm:prSet/>
      <dgm:spPr/>
      <dgm:t>
        <a:bodyPr/>
        <a:lstStyle/>
        <a:p>
          <a:endParaRPr lang="en-US"/>
        </a:p>
      </dgm:t>
    </dgm:pt>
    <dgm:pt modelId="{008C0FC7-BFB3-487C-A25C-57B16582CAAA}">
      <dgm:prSet/>
      <dgm:spPr/>
      <dgm:t>
        <a:bodyPr/>
        <a:lstStyle/>
        <a:p>
          <a:pPr>
            <a:defRPr cap="all"/>
          </a:pPr>
          <a:r>
            <a:rPr lang="en-US"/>
            <a:t>Journal</a:t>
          </a:r>
        </a:p>
      </dgm:t>
    </dgm:pt>
    <dgm:pt modelId="{9088D990-B8C8-4C7F-B89E-EA97AD44052F}" type="parTrans" cxnId="{E37DC012-6FEF-41F2-A385-BDE2D54D1A7C}">
      <dgm:prSet/>
      <dgm:spPr/>
      <dgm:t>
        <a:bodyPr/>
        <a:lstStyle/>
        <a:p>
          <a:endParaRPr lang="en-US"/>
        </a:p>
      </dgm:t>
    </dgm:pt>
    <dgm:pt modelId="{31E79D3E-D370-4BFF-B6AC-A0D53BEDED9C}" type="sibTrans" cxnId="{E37DC012-6FEF-41F2-A385-BDE2D54D1A7C}">
      <dgm:prSet/>
      <dgm:spPr/>
      <dgm:t>
        <a:bodyPr/>
        <a:lstStyle/>
        <a:p>
          <a:endParaRPr lang="en-US"/>
        </a:p>
      </dgm:t>
    </dgm:pt>
    <dgm:pt modelId="{3A0AB78C-EA3C-47A5-B93C-EA516233982D}">
      <dgm:prSet/>
      <dgm:spPr/>
      <dgm:t>
        <a:bodyPr/>
        <a:lstStyle/>
        <a:p>
          <a:pPr>
            <a:defRPr cap="all"/>
          </a:pPr>
          <a:r>
            <a:rPr lang="en-US"/>
            <a:t>Free writing</a:t>
          </a:r>
        </a:p>
      </dgm:t>
    </dgm:pt>
    <dgm:pt modelId="{82C3C173-1C51-4DEB-859B-A664CE12C459}" type="parTrans" cxnId="{80DE06F2-F99F-4492-AB75-348A4DF1A025}">
      <dgm:prSet/>
      <dgm:spPr/>
      <dgm:t>
        <a:bodyPr/>
        <a:lstStyle/>
        <a:p>
          <a:endParaRPr lang="en-US"/>
        </a:p>
      </dgm:t>
    </dgm:pt>
    <dgm:pt modelId="{7196DDE3-8F0C-49ED-BB24-5AE0DFD36C5F}" type="sibTrans" cxnId="{80DE06F2-F99F-4492-AB75-348A4DF1A025}">
      <dgm:prSet/>
      <dgm:spPr/>
      <dgm:t>
        <a:bodyPr/>
        <a:lstStyle/>
        <a:p>
          <a:endParaRPr lang="en-US"/>
        </a:p>
      </dgm:t>
    </dgm:pt>
    <dgm:pt modelId="{FEBE2A31-37B5-45F7-BA74-D198ABDE75FA}">
      <dgm:prSet/>
      <dgm:spPr/>
      <dgm:t>
        <a:bodyPr/>
        <a:lstStyle/>
        <a:p>
          <a:pPr>
            <a:defRPr cap="all"/>
          </a:pPr>
          <a:r>
            <a:rPr lang="en-US"/>
            <a:t>Mind Mapping</a:t>
          </a:r>
        </a:p>
      </dgm:t>
    </dgm:pt>
    <dgm:pt modelId="{F94C5318-8149-4DC4-AC23-B491406090E3}" type="parTrans" cxnId="{D8C6FF82-F43D-46D9-9220-E05BD82DAA20}">
      <dgm:prSet/>
      <dgm:spPr/>
      <dgm:t>
        <a:bodyPr/>
        <a:lstStyle/>
        <a:p>
          <a:endParaRPr lang="en-US"/>
        </a:p>
      </dgm:t>
    </dgm:pt>
    <dgm:pt modelId="{690C761F-F066-421E-B2D1-E5F0A51E36AD}" type="sibTrans" cxnId="{D8C6FF82-F43D-46D9-9220-E05BD82DAA20}">
      <dgm:prSet/>
      <dgm:spPr/>
      <dgm:t>
        <a:bodyPr/>
        <a:lstStyle/>
        <a:p>
          <a:endParaRPr lang="en-US"/>
        </a:p>
      </dgm:t>
    </dgm:pt>
    <dgm:pt modelId="{A43193EC-2F00-4B8E-BEE7-D45166CBC709}" type="pres">
      <dgm:prSet presAssocID="{05355B40-B57E-42CA-A2CA-D96F2B509C37}" presName="root" presStyleCnt="0">
        <dgm:presLayoutVars>
          <dgm:dir/>
          <dgm:resizeHandles val="exact"/>
        </dgm:presLayoutVars>
      </dgm:prSet>
      <dgm:spPr/>
    </dgm:pt>
    <dgm:pt modelId="{3E90898C-78E2-4024-B307-1D21E1BDCE92}" type="pres">
      <dgm:prSet presAssocID="{0BAD71C9-9059-4712-BA16-2F2949588774}" presName="compNode" presStyleCnt="0"/>
      <dgm:spPr/>
    </dgm:pt>
    <dgm:pt modelId="{CFD6E06C-96F2-4DA1-8106-EA531E95A395}" type="pres">
      <dgm:prSet presAssocID="{0BAD71C9-9059-4712-BA16-2F2949588774}" presName="iconBgRect" presStyleLbl="bgShp" presStyleIdx="0" presStyleCnt="4"/>
      <dgm:spPr>
        <a:prstGeom prst="round2DiagRect">
          <a:avLst>
            <a:gd name="adj1" fmla="val 29727"/>
            <a:gd name="adj2" fmla="val 0"/>
          </a:avLst>
        </a:prstGeom>
      </dgm:spPr>
    </dgm:pt>
    <dgm:pt modelId="{6DC4A37A-4884-4612-A25D-818CBF1E3973}" type="pres">
      <dgm:prSet presAssocID="{0BAD71C9-9059-4712-BA16-2F29495887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CDB66F82-EF6D-4F8F-9ABB-D55BB5D1AE2C}" type="pres">
      <dgm:prSet presAssocID="{0BAD71C9-9059-4712-BA16-2F2949588774}" presName="spaceRect" presStyleCnt="0"/>
      <dgm:spPr/>
    </dgm:pt>
    <dgm:pt modelId="{2530506C-2802-4A0A-B245-00FE7F0503D7}" type="pres">
      <dgm:prSet presAssocID="{0BAD71C9-9059-4712-BA16-2F2949588774}" presName="textRect" presStyleLbl="revTx" presStyleIdx="0" presStyleCnt="4">
        <dgm:presLayoutVars>
          <dgm:chMax val="1"/>
          <dgm:chPref val="1"/>
        </dgm:presLayoutVars>
      </dgm:prSet>
      <dgm:spPr/>
    </dgm:pt>
    <dgm:pt modelId="{976B3260-6D81-48A0-9534-A1F97FE31085}" type="pres">
      <dgm:prSet presAssocID="{7908C743-EDBF-4D1D-93B6-72B0F3FF32D2}" presName="sibTrans" presStyleCnt="0"/>
      <dgm:spPr/>
    </dgm:pt>
    <dgm:pt modelId="{FE00692B-A315-4898-BB3A-BDB37588AD06}" type="pres">
      <dgm:prSet presAssocID="{008C0FC7-BFB3-487C-A25C-57B16582CAAA}" presName="compNode" presStyleCnt="0"/>
      <dgm:spPr/>
    </dgm:pt>
    <dgm:pt modelId="{2621BF03-DD25-426D-82AE-A440CBCD1F04}" type="pres">
      <dgm:prSet presAssocID="{008C0FC7-BFB3-487C-A25C-57B16582CAAA}" presName="iconBgRect" presStyleLbl="bgShp" presStyleIdx="1" presStyleCnt="4"/>
      <dgm:spPr>
        <a:prstGeom prst="round2DiagRect">
          <a:avLst>
            <a:gd name="adj1" fmla="val 29727"/>
            <a:gd name="adj2" fmla="val 0"/>
          </a:avLst>
        </a:prstGeom>
      </dgm:spPr>
    </dgm:pt>
    <dgm:pt modelId="{D91F7DCD-819F-4081-A3E1-4CEC55A9156D}" type="pres">
      <dgm:prSet presAssocID="{008C0FC7-BFB3-487C-A25C-57B16582CA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B75C2041-85C4-4B79-AF3C-DB25D7544D3C}" type="pres">
      <dgm:prSet presAssocID="{008C0FC7-BFB3-487C-A25C-57B16582CAAA}" presName="spaceRect" presStyleCnt="0"/>
      <dgm:spPr/>
    </dgm:pt>
    <dgm:pt modelId="{CE27C1A3-A49D-4B08-87F4-67AFF9E17A64}" type="pres">
      <dgm:prSet presAssocID="{008C0FC7-BFB3-487C-A25C-57B16582CAAA}" presName="textRect" presStyleLbl="revTx" presStyleIdx="1" presStyleCnt="4">
        <dgm:presLayoutVars>
          <dgm:chMax val="1"/>
          <dgm:chPref val="1"/>
        </dgm:presLayoutVars>
      </dgm:prSet>
      <dgm:spPr/>
    </dgm:pt>
    <dgm:pt modelId="{FD552F46-6530-4136-8FD2-9A8EB248CD9E}" type="pres">
      <dgm:prSet presAssocID="{31E79D3E-D370-4BFF-B6AC-A0D53BEDED9C}" presName="sibTrans" presStyleCnt="0"/>
      <dgm:spPr/>
    </dgm:pt>
    <dgm:pt modelId="{5E1D57E0-FBD8-4A8C-A2AA-F52A5C2B9EB3}" type="pres">
      <dgm:prSet presAssocID="{3A0AB78C-EA3C-47A5-B93C-EA516233982D}" presName="compNode" presStyleCnt="0"/>
      <dgm:spPr/>
    </dgm:pt>
    <dgm:pt modelId="{1F75C851-9D9C-47DB-9026-DA2518CCF07B}" type="pres">
      <dgm:prSet presAssocID="{3A0AB78C-EA3C-47A5-B93C-EA516233982D}" presName="iconBgRect" presStyleLbl="bgShp" presStyleIdx="2" presStyleCnt="4"/>
      <dgm:spPr>
        <a:prstGeom prst="round2DiagRect">
          <a:avLst>
            <a:gd name="adj1" fmla="val 29727"/>
            <a:gd name="adj2" fmla="val 0"/>
          </a:avLst>
        </a:prstGeom>
      </dgm:spPr>
    </dgm:pt>
    <dgm:pt modelId="{7A28D6B6-B0FC-4F78-9957-F1DA945C96E6}" type="pres">
      <dgm:prSet presAssocID="{3A0AB78C-EA3C-47A5-B93C-EA51623398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D027619-C61D-4E95-8381-1E833D04A640}" type="pres">
      <dgm:prSet presAssocID="{3A0AB78C-EA3C-47A5-B93C-EA516233982D}" presName="spaceRect" presStyleCnt="0"/>
      <dgm:spPr/>
    </dgm:pt>
    <dgm:pt modelId="{F3A67B2D-C7B5-4B26-BF11-22108E2E4F30}" type="pres">
      <dgm:prSet presAssocID="{3A0AB78C-EA3C-47A5-B93C-EA516233982D}" presName="textRect" presStyleLbl="revTx" presStyleIdx="2" presStyleCnt="4">
        <dgm:presLayoutVars>
          <dgm:chMax val="1"/>
          <dgm:chPref val="1"/>
        </dgm:presLayoutVars>
      </dgm:prSet>
      <dgm:spPr/>
    </dgm:pt>
    <dgm:pt modelId="{4B2C0F7F-477C-48CD-906C-6F0DC6DD6B9A}" type="pres">
      <dgm:prSet presAssocID="{7196DDE3-8F0C-49ED-BB24-5AE0DFD36C5F}" presName="sibTrans" presStyleCnt="0"/>
      <dgm:spPr/>
    </dgm:pt>
    <dgm:pt modelId="{EAF93341-8A1B-4F8F-BB26-397E230A8A0E}" type="pres">
      <dgm:prSet presAssocID="{FEBE2A31-37B5-45F7-BA74-D198ABDE75FA}" presName="compNode" presStyleCnt="0"/>
      <dgm:spPr/>
    </dgm:pt>
    <dgm:pt modelId="{EE6B2F42-6B3F-497B-89B6-14BC7BA4D2DE}" type="pres">
      <dgm:prSet presAssocID="{FEBE2A31-37B5-45F7-BA74-D198ABDE75FA}" presName="iconBgRect" presStyleLbl="bgShp" presStyleIdx="3" presStyleCnt="4"/>
      <dgm:spPr>
        <a:prstGeom prst="round2DiagRect">
          <a:avLst>
            <a:gd name="adj1" fmla="val 29727"/>
            <a:gd name="adj2" fmla="val 0"/>
          </a:avLst>
        </a:prstGeom>
      </dgm:spPr>
    </dgm:pt>
    <dgm:pt modelId="{144D9E5E-1681-4BA7-B89C-17ECAB3FCAF5}" type="pres">
      <dgm:prSet presAssocID="{FEBE2A31-37B5-45F7-BA74-D198ABDE75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CE45FDF-7795-4984-AA08-4A6CDC70765E}" type="pres">
      <dgm:prSet presAssocID="{FEBE2A31-37B5-45F7-BA74-D198ABDE75FA}" presName="spaceRect" presStyleCnt="0"/>
      <dgm:spPr/>
    </dgm:pt>
    <dgm:pt modelId="{ACDCC75D-77AF-437A-B1FE-8FDA7AEBB59E}" type="pres">
      <dgm:prSet presAssocID="{FEBE2A31-37B5-45F7-BA74-D198ABDE75FA}" presName="textRect" presStyleLbl="revTx" presStyleIdx="3" presStyleCnt="4">
        <dgm:presLayoutVars>
          <dgm:chMax val="1"/>
          <dgm:chPref val="1"/>
        </dgm:presLayoutVars>
      </dgm:prSet>
      <dgm:spPr/>
    </dgm:pt>
  </dgm:ptLst>
  <dgm:cxnLst>
    <dgm:cxn modelId="{27EB8308-DC3A-4E91-A041-039D08D86F97}" srcId="{05355B40-B57E-42CA-A2CA-D96F2B509C37}" destId="{0BAD71C9-9059-4712-BA16-2F2949588774}" srcOrd="0" destOrd="0" parTransId="{641BB675-FFCE-462C-B465-DBC772141BDA}" sibTransId="{7908C743-EDBF-4D1D-93B6-72B0F3FF32D2}"/>
    <dgm:cxn modelId="{E37DC012-6FEF-41F2-A385-BDE2D54D1A7C}" srcId="{05355B40-B57E-42CA-A2CA-D96F2B509C37}" destId="{008C0FC7-BFB3-487C-A25C-57B16582CAAA}" srcOrd="1" destOrd="0" parTransId="{9088D990-B8C8-4C7F-B89E-EA97AD44052F}" sibTransId="{31E79D3E-D370-4BFF-B6AC-A0D53BEDED9C}"/>
    <dgm:cxn modelId="{DCB21449-58CD-4157-9FD2-4C291B41C079}" type="presOf" srcId="{008C0FC7-BFB3-487C-A25C-57B16582CAAA}" destId="{CE27C1A3-A49D-4B08-87F4-67AFF9E17A64}" srcOrd="0" destOrd="0" presId="urn:microsoft.com/office/officeart/2018/5/layout/IconLeafLabelList"/>
    <dgm:cxn modelId="{46FE2155-B0D4-4BB0-9CB3-E10EC96C9B90}" type="presOf" srcId="{3A0AB78C-EA3C-47A5-B93C-EA516233982D}" destId="{F3A67B2D-C7B5-4B26-BF11-22108E2E4F30}" srcOrd="0" destOrd="0" presId="urn:microsoft.com/office/officeart/2018/5/layout/IconLeafLabelList"/>
    <dgm:cxn modelId="{D8C6FF82-F43D-46D9-9220-E05BD82DAA20}" srcId="{05355B40-B57E-42CA-A2CA-D96F2B509C37}" destId="{FEBE2A31-37B5-45F7-BA74-D198ABDE75FA}" srcOrd="3" destOrd="0" parTransId="{F94C5318-8149-4DC4-AC23-B491406090E3}" sibTransId="{690C761F-F066-421E-B2D1-E5F0A51E36AD}"/>
    <dgm:cxn modelId="{A73AF283-4DFD-4EBF-8B79-317347AB55B3}" type="presOf" srcId="{FEBE2A31-37B5-45F7-BA74-D198ABDE75FA}" destId="{ACDCC75D-77AF-437A-B1FE-8FDA7AEBB59E}" srcOrd="0" destOrd="0" presId="urn:microsoft.com/office/officeart/2018/5/layout/IconLeafLabelList"/>
    <dgm:cxn modelId="{A37A55CA-FC51-4697-9314-827D8E8DE9ED}" type="presOf" srcId="{05355B40-B57E-42CA-A2CA-D96F2B509C37}" destId="{A43193EC-2F00-4B8E-BEE7-D45166CBC709}" srcOrd="0" destOrd="0" presId="urn:microsoft.com/office/officeart/2018/5/layout/IconLeafLabelList"/>
    <dgm:cxn modelId="{AFD868E5-56C7-4E6D-91E0-414121F3EB80}" type="presOf" srcId="{0BAD71C9-9059-4712-BA16-2F2949588774}" destId="{2530506C-2802-4A0A-B245-00FE7F0503D7}" srcOrd="0" destOrd="0" presId="urn:microsoft.com/office/officeart/2018/5/layout/IconLeafLabelList"/>
    <dgm:cxn modelId="{80DE06F2-F99F-4492-AB75-348A4DF1A025}" srcId="{05355B40-B57E-42CA-A2CA-D96F2B509C37}" destId="{3A0AB78C-EA3C-47A5-B93C-EA516233982D}" srcOrd="2" destOrd="0" parTransId="{82C3C173-1C51-4DEB-859B-A664CE12C459}" sibTransId="{7196DDE3-8F0C-49ED-BB24-5AE0DFD36C5F}"/>
    <dgm:cxn modelId="{B2D3EF02-640C-4EC9-B7FE-8B8C2AE8FAEC}" type="presParOf" srcId="{A43193EC-2F00-4B8E-BEE7-D45166CBC709}" destId="{3E90898C-78E2-4024-B307-1D21E1BDCE92}" srcOrd="0" destOrd="0" presId="urn:microsoft.com/office/officeart/2018/5/layout/IconLeafLabelList"/>
    <dgm:cxn modelId="{3C7C4276-DDF8-4AD2-BA30-BDBAA3FFA39A}" type="presParOf" srcId="{3E90898C-78E2-4024-B307-1D21E1BDCE92}" destId="{CFD6E06C-96F2-4DA1-8106-EA531E95A395}" srcOrd="0" destOrd="0" presId="urn:microsoft.com/office/officeart/2018/5/layout/IconLeafLabelList"/>
    <dgm:cxn modelId="{FB84B15F-63F5-4F0D-B341-9E41FC59180F}" type="presParOf" srcId="{3E90898C-78E2-4024-B307-1D21E1BDCE92}" destId="{6DC4A37A-4884-4612-A25D-818CBF1E3973}" srcOrd="1" destOrd="0" presId="urn:microsoft.com/office/officeart/2018/5/layout/IconLeafLabelList"/>
    <dgm:cxn modelId="{90669004-6E99-42A8-BACF-90D94219304E}" type="presParOf" srcId="{3E90898C-78E2-4024-B307-1D21E1BDCE92}" destId="{CDB66F82-EF6D-4F8F-9ABB-D55BB5D1AE2C}" srcOrd="2" destOrd="0" presId="urn:microsoft.com/office/officeart/2018/5/layout/IconLeafLabelList"/>
    <dgm:cxn modelId="{F1F06E7C-1451-4ABF-9127-DE680FC647AE}" type="presParOf" srcId="{3E90898C-78E2-4024-B307-1D21E1BDCE92}" destId="{2530506C-2802-4A0A-B245-00FE7F0503D7}" srcOrd="3" destOrd="0" presId="urn:microsoft.com/office/officeart/2018/5/layout/IconLeafLabelList"/>
    <dgm:cxn modelId="{E8D0A5D6-E9CD-418D-87F2-F909FC56C5D8}" type="presParOf" srcId="{A43193EC-2F00-4B8E-BEE7-D45166CBC709}" destId="{976B3260-6D81-48A0-9534-A1F97FE31085}" srcOrd="1" destOrd="0" presId="urn:microsoft.com/office/officeart/2018/5/layout/IconLeafLabelList"/>
    <dgm:cxn modelId="{C08FA4DC-1D95-4380-90F4-DB88E26D3389}" type="presParOf" srcId="{A43193EC-2F00-4B8E-BEE7-D45166CBC709}" destId="{FE00692B-A315-4898-BB3A-BDB37588AD06}" srcOrd="2" destOrd="0" presId="urn:microsoft.com/office/officeart/2018/5/layout/IconLeafLabelList"/>
    <dgm:cxn modelId="{92C687E7-F88B-450D-93A8-E42EEC4FFAFF}" type="presParOf" srcId="{FE00692B-A315-4898-BB3A-BDB37588AD06}" destId="{2621BF03-DD25-426D-82AE-A440CBCD1F04}" srcOrd="0" destOrd="0" presId="urn:microsoft.com/office/officeart/2018/5/layout/IconLeafLabelList"/>
    <dgm:cxn modelId="{79ADF16F-986B-4AE7-BB20-E35229E8CDAF}" type="presParOf" srcId="{FE00692B-A315-4898-BB3A-BDB37588AD06}" destId="{D91F7DCD-819F-4081-A3E1-4CEC55A9156D}" srcOrd="1" destOrd="0" presId="urn:microsoft.com/office/officeart/2018/5/layout/IconLeafLabelList"/>
    <dgm:cxn modelId="{5A92A3E2-DA19-4D92-A26A-5D7E5136B5FC}" type="presParOf" srcId="{FE00692B-A315-4898-BB3A-BDB37588AD06}" destId="{B75C2041-85C4-4B79-AF3C-DB25D7544D3C}" srcOrd="2" destOrd="0" presId="urn:microsoft.com/office/officeart/2018/5/layout/IconLeafLabelList"/>
    <dgm:cxn modelId="{E52A838F-7FE1-4D83-B68F-D1DAE8738D76}" type="presParOf" srcId="{FE00692B-A315-4898-BB3A-BDB37588AD06}" destId="{CE27C1A3-A49D-4B08-87F4-67AFF9E17A64}" srcOrd="3" destOrd="0" presId="urn:microsoft.com/office/officeart/2018/5/layout/IconLeafLabelList"/>
    <dgm:cxn modelId="{A9DD8B5E-5883-49B7-97B5-E864E44D1BDC}" type="presParOf" srcId="{A43193EC-2F00-4B8E-BEE7-D45166CBC709}" destId="{FD552F46-6530-4136-8FD2-9A8EB248CD9E}" srcOrd="3" destOrd="0" presId="urn:microsoft.com/office/officeart/2018/5/layout/IconLeafLabelList"/>
    <dgm:cxn modelId="{B7F88765-2658-4159-A65D-074334404C01}" type="presParOf" srcId="{A43193EC-2F00-4B8E-BEE7-D45166CBC709}" destId="{5E1D57E0-FBD8-4A8C-A2AA-F52A5C2B9EB3}" srcOrd="4" destOrd="0" presId="urn:microsoft.com/office/officeart/2018/5/layout/IconLeafLabelList"/>
    <dgm:cxn modelId="{03D203CC-B3CB-40B5-8D37-4CD0B0281A3E}" type="presParOf" srcId="{5E1D57E0-FBD8-4A8C-A2AA-F52A5C2B9EB3}" destId="{1F75C851-9D9C-47DB-9026-DA2518CCF07B}" srcOrd="0" destOrd="0" presId="urn:microsoft.com/office/officeart/2018/5/layout/IconLeafLabelList"/>
    <dgm:cxn modelId="{3799BDA6-A5D9-47EC-BB0E-140F225C6972}" type="presParOf" srcId="{5E1D57E0-FBD8-4A8C-A2AA-F52A5C2B9EB3}" destId="{7A28D6B6-B0FC-4F78-9957-F1DA945C96E6}" srcOrd="1" destOrd="0" presId="urn:microsoft.com/office/officeart/2018/5/layout/IconLeafLabelList"/>
    <dgm:cxn modelId="{9EB3256A-0B03-421B-8192-22C2EA07CEBF}" type="presParOf" srcId="{5E1D57E0-FBD8-4A8C-A2AA-F52A5C2B9EB3}" destId="{0D027619-C61D-4E95-8381-1E833D04A640}" srcOrd="2" destOrd="0" presId="urn:microsoft.com/office/officeart/2018/5/layout/IconLeafLabelList"/>
    <dgm:cxn modelId="{084AB5A4-6DDE-41F6-8275-8FC448FE89FC}" type="presParOf" srcId="{5E1D57E0-FBD8-4A8C-A2AA-F52A5C2B9EB3}" destId="{F3A67B2D-C7B5-4B26-BF11-22108E2E4F30}" srcOrd="3" destOrd="0" presId="urn:microsoft.com/office/officeart/2018/5/layout/IconLeafLabelList"/>
    <dgm:cxn modelId="{C7D956BE-2C4B-4046-B5E4-E86E76B8FB55}" type="presParOf" srcId="{A43193EC-2F00-4B8E-BEE7-D45166CBC709}" destId="{4B2C0F7F-477C-48CD-906C-6F0DC6DD6B9A}" srcOrd="5" destOrd="0" presId="urn:microsoft.com/office/officeart/2018/5/layout/IconLeafLabelList"/>
    <dgm:cxn modelId="{1DCB4564-888A-4800-880A-8517E08EB666}" type="presParOf" srcId="{A43193EC-2F00-4B8E-BEE7-D45166CBC709}" destId="{EAF93341-8A1B-4F8F-BB26-397E230A8A0E}" srcOrd="6" destOrd="0" presId="urn:microsoft.com/office/officeart/2018/5/layout/IconLeafLabelList"/>
    <dgm:cxn modelId="{31E66C8E-AB91-4979-8447-45185BBEDC93}" type="presParOf" srcId="{EAF93341-8A1B-4F8F-BB26-397E230A8A0E}" destId="{EE6B2F42-6B3F-497B-89B6-14BC7BA4D2DE}" srcOrd="0" destOrd="0" presId="urn:microsoft.com/office/officeart/2018/5/layout/IconLeafLabelList"/>
    <dgm:cxn modelId="{10236DC4-8A62-4A90-961E-B4854782DEAE}" type="presParOf" srcId="{EAF93341-8A1B-4F8F-BB26-397E230A8A0E}" destId="{144D9E5E-1681-4BA7-B89C-17ECAB3FCAF5}" srcOrd="1" destOrd="0" presId="urn:microsoft.com/office/officeart/2018/5/layout/IconLeafLabelList"/>
    <dgm:cxn modelId="{98E05E57-7DAA-43B1-94BB-569312060DBB}" type="presParOf" srcId="{EAF93341-8A1B-4F8F-BB26-397E230A8A0E}" destId="{DCE45FDF-7795-4984-AA08-4A6CDC70765E}" srcOrd="2" destOrd="0" presId="urn:microsoft.com/office/officeart/2018/5/layout/IconLeafLabelList"/>
    <dgm:cxn modelId="{001DC367-C549-44FD-AD81-B55EE5AE58D7}" type="presParOf" srcId="{EAF93341-8A1B-4F8F-BB26-397E230A8A0E}" destId="{ACDCC75D-77AF-437A-B1FE-8FDA7AEBB59E}"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B1FC6D-547B-4132-8323-79E20F13B3E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DDF5801-0F47-46E1-B94D-850C2BBB699D}">
      <dgm:prSet/>
      <dgm:spPr/>
      <dgm:t>
        <a:bodyPr/>
        <a:lstStyle/>
        <a:p>
          <a:pPr>
            <a:defRPr cap="all"/>
          </a:pPr>
          <a:r>
            <a:rPr lang="en-US"/>
            <a:t>Criteria</a:t>
          </a:r>
        </a:p>
      </dgm:t>
    </dgm:pt>
    <dgm:pt modelId="{FF582EE6-DCF0-47E1-814B-57528A40ADAB}" type="parTrans" cxnId="{FDA667AF-083E-4FEA-B334-C5176273CB07}">
      <dgm:prSet/>
      <dgm:spPr/>
      <dgm:t>
        <a:bodyPr/>
        <a:lstStyle/>
        <a:p>
          <a:endParaRPr lang="en-US"/>
        </a:p>
      </dgm:t>
    </dgm:pt>
    <dgm:pt modelId="{ADBAAEDD-1782-4A48-AB9D-C327F5B21FBC}" type="sibTrans" cxnId="{FDA667AF-083E-4FEA-B334-C5176273CB07}">
      <dgm:prSet/>
      <dgm:spPr/>
      <dgm:t>
        <a:bodyPr/>
        <a:lstStyle/>
        <a:p>
          <a:endParaRPr lang="en-US"/>
        </a:p>
      </dgm:t>
    </dgm:pt>
    <dgm:pt modelId="{4E205E1B-2086-4674-9B2F-3372E7DC3AEF}">
      <dgm:prSet/>
      <dgm:spPr/>
      <dgm:t>
        <a:bodyPr/>
        <a:lstStyle/>
        <a:p>
          <a:pPr>
            <a:defRPr cap="all"/>
          </a:pPr>
          <a:r>
            <a:rPr lang="en-US"/>
            <a:t>Advantages</a:t>
          </a:r>
        </a:p>
      </dgm:t>
    </dgm:pt>
    <dgm:pt modelId="{01D30588-679E-467B-9A26-0018755BE909}" type="parTrans" cxnId="{6E9F9F83-F2AA-434B-B328-60C9160AE26D}">
      <dgm:prSet/>
      <dgm:spPr/>
      <dgm:t>
        <a:bodyPr/>
        <a:lstStyle/>
        <a:p>
          <a:endParaRPr lang="en-US"/>
        </a:p>
      </dgm:t>
    </dgm:pt>
    <dgm:pt modelId="{FFAC7237-BF5A-4EC3-9655-C98632EECC75}" type="sibTrans" cxnId="{6E9F9F83-F2AA-434B-B328-60C9160AE26D}">
      <dgm:prSet/>
      <dgm:spPr/>
      <dgm:t>
        <a:bodyPr/>
        <a:lstStyle/>
        <a:p>
          <a:endParaRPr lang="en-US"/>
        </a:p>
      </dgm:t>
    </dgm:pt>
    <dgm:pt modelId="{15D3BF63-B23D-4A7E-8662-6F0AEA6B60CA}">
      <dgm:prSet/>
      <dgm:spPr/>
      <dgm:t>
        <a:bodyPr/>
        <a:lstStyle/>
        <a:p>
          <a:pPr>
            <a:defRPr cap="all"/>
          </a:pPr>
          <a:r>
            <a:rPr lang="en-US"/>
            <a:t>Disadvantages</a:t>
          </a:r>
        </a:p>
      </dgm:t>
    </dgm:pt>
    <dgm:pt modelId="{2804A76F-C766-47CA-90FE-B09C86B9F90C}" type="parTrans" cxnId="{0A920E5C-3684-4C33-BA28-AE0203278E9E}">
      <dgm:prSet/>
      <dgm:spPr/>
      <dgm:t>
        <a:bodyPr/>
        <a:lstStyle/>
        <a:p>
          <a:endParaRPr lang="en-US"/>
        </a:p>
      </dgm:t>
    </dgm:pt>
    <dgm:pt modelId="{CCA9B9DB-EDA6-42BB-BD35-E84300717FA5}" type="sibTrans" cxnId="{0A920E5C-3684-4C33-BA28-AE0203278E9E}">
      <dgm:prSet/>
      <dgm:spPr/>
      <dgm:t>
        <a:bodyPr/>
        <a:lstStyle/>
        <a:p>
          <a:endParaRPr lang="en-US"/>
        </a:p>
      </dgm:t>
    </dgm:pt>
    <dgm:pt modelId="{41187B55-CA32-4B10-B9B6-7B57982AE696}">
      <dgm:prSet/>
      <dgm:spPr/>
      <dgm:t>
        <a:bodyPr/>
        <a:lstStyle/>
        <a:p>
          <a:pPr>
            <a:defRPr cap="all"/>
          </a:pPr>
          <a:r>
            <a:rPr lang="en-US"/>
            <a:t>Probability</a:t>
          </a:r>
        </a:p>
      </dgm:t>
    </dgm:pt>
    <dgm:pt modelId="{DAF64919-5C61-495C-90C1-6087B3C86993}" type="parTrans" cxnId="{DA95B314-6796-43DB-A468-917966EF8E00}">
      <dgm:prSet/>
      <dgm:spPr/>
      <dgm:t>
        <a:bodyPr/>
        <a:lstStyle/>
        <a:p>
          <a:endParaRPr lang="en-US"/>
        </a:p>
      </dgm:t>
    </dgm:pt>
    <dgm:pt modelId="{E580CB8C-C703-4BC4-AB8E-4091AAC5B7A7}" type="sibTrans" cxnId="{DA95B314-6796-43DB-A468-917966EF8E00}">
      <dgm:prSet/>
      <dgm:spPr/>
      <dgm:t>
        <a:bodyPr/>
        <a:lstStyle/>
        <a:p>
          <a:endParaRPr lang="en-US"/>
        </a:p>
      </dgm:t>
    </dgm:pt>
    <dgm:pt modelId="{37942C0D-F24B-44FD-A82C-45E0DED9EF11}" type="pres">
      <dgm:prSet presAssocID="{05B1FC6D-547B-4132-8323-79E20F13B3ED}" presName="root" presStyleCnt="0">
        <dgm:presLayoutVars>
          <dgm:dir/>
          <dgm:resizeHandles val="exact"/>
        </dgm:presLayoutVars>
      </dgm:prSet>
      <dgm:spPr/>
    </dgm:pt>
    <dgm:pt modelId="{06608260-AC2A-478F-AB98-F77FF981EE96}" type="pres">
      <dgm:prSet presAssocID="{FDDF5801-0F47-46E1-B94D-850C2BBB699D}" presName="compNode" presStyleCnt="0"/>
      <dgm:spPr/>
    </dgm:pt>
    <dgm:pt modelId="{ADC51CB9-9E7A-41BC-942D-A0C724E16DBB}" type="pres">
      <dgm:prSet presAssocID="{FDDF5801-0F47-46E1-B94D-850C2BBB699D}" presName="iconBgRect" presStyleLbl="bgShp" presStyleIdx="0" presStyleCnt="4"/>
      <dgm:spPr/>
    </dgm:pt>
    <dgm:pt modelId="{BA25C13A-0E9A-42F3-B432-4A00AFF3C818}" type="pres">
      <dgm:prSet presAssocID="{FDDF5801-0F47-46E1-B94D-850C2BBB69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27CE6E04-A044-4633-9592-45CAADF89044}" type="pres">
      <dgm:prSet presAssocID="{FDDF5801-0F47-46E1-B94D-850C2BBB699D}" presName="spaceRect" presStyleCnt="0"/>
      <dgm:spPr/>
    </dgm:pt>
    <dgm:pt modelId="{4CF088EA-4CA6-4450-B0F5-8B748E68AC8A}" type="pres">
      <dgm:prSet presAssocID="{FDDF5801-0F47-46E1-B94D-850C2BBB699D}" presName="textRect" presStyleLbl="revTx" presStyleIdx="0" presStyleCnt="4">
        <dgm:presLayoutVars>
          <dgm:chMax val="1"/>
          <dgm:chPref val="1"/>
        </dgm:presLayoutVars>
      </dgm:prSet>
      <dgm:spPr/>
    </dgm:pt>
    <dgm:pt modelId="{A5B0F132-CD4F-4D8A-B120-873DFCC5E995}" type="pres">
      <dgm:prSet presAssocID="{ADBAAEDD-1782-4A48-AB9D-C327F5B21FBC}" presName="sibTrans" presStyleCnt="0"/>
      <dgm:spPr/>
    </dgm:pt>
    <dgm:pt modelId="{DE9FC88C-EE05-433C-A5E3-DF2B0FCD375A}" type="pres">
      <dgm:prSet presAssocID="{4E205E1B-2086-4674-9B2F-3372E7DC3AEF}" presName="compNode" presStyleCnt="0"/>
      <dgm:spPr/>
    </dgm:pt>
    <dgm:pt modelId="{0921A848-C01A-4710-9F3A-278BB8BA823F}" type="pres">
      <dgm:prSet presAssocID="{4E205E1B-2086-4674-9B2F-3372E7DC3AEF}" presName="iconBgRect" presStyleLbl="bgShp" presStyleIdx="1" presStyleCnt="4"/>
      <dgm:spPr/>
    </dgm:pt>
    <dgm:pt modelId="{8FEDCC10-E0F4-492F-A5C0-4BE52F10CF78}" type="pres">
      <dgm:prSet presAssocID="{4E205E1B-2086-4674-9B2F-3372E7DC3A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153C8DF2-E666-4E4B-9DB0-75ACC86BCC10}" type="pres">
      <dgm:prSet presAssocID="{4E205E1B-2086-4674-9B2F-3372E7DC3AEF}" presName="spaceRect" presStyleCnt="0"/>
      <dgm:spPr/>
    </dgm:pt>
    <dgm:pt modelId="{C2F4A39A-FD9B-4367-BC8D-7C881E7C34E1}" type="pres">
      <dgm:prSet presAssocID="{4E205E1B-2086-4674-9B2F-3372E7DC3AEF}" presName="textRect" presStyleLbl="revTx" presStyleIdx="1" presStyleCnt="4">
        <dgm:presLayoutVars>
          <dgm:chMax val="1"/>
          <dgm:chPref val="1"/>
        </dgm:presLayoutVars>
      </dgm:prSet>
      <dgm:spPr/>
    </dgm:pt>
    <dgm:pt modelId="{91F2C47A-1DBA-4845-817C-56D89F4E48C8}" type="pres">
      <dgm:prSet presAssocID="{FFAC7237-BF5A-4EC3-9655-C98632EECC75}" presName="sibTrans" presStyleCnt="0"/>
      <dgm:spPr/>
    </dgm:pt>
    <dgm:pt modelId="{4CA19D6C-426E-428E-B9E3-ABE011A6AE5F}" type="pres">
      <dgm:prSet presAssocID="{15D3BF63-B23D-4A7E-8662-6F0AEA6B60CA}" presName="compNode" presStyleCnt="0"/>
      <dgm:spPr/>
    </dgm:pt>
    <dgm:pt modelId="{4EF75537-A083-4CC4-A636-390B758AF151}" type="pres">
      <dgm:prSet presAssocID="{15D3BF63-B23D-4A7E-8662-6F0AEA6B60CA}" presName="iconBgRect" presStyleLbl="bgShp" presStyleIdx="2" presStyleCnt="4"/>
      <dgm:spPr/>
    </dgm:pt>
    <dgm:pt modelId="{3EE223BE-4ED2-4DFB-B6D1-F1D0388DBDD2}" type="pres">
      <dgm:prSet presAssocID="{15D3BF63-B23D-4A7E-8662-6F0AEA6B60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d Face with No Fill"/>
        </a:ext>
      </dgm:extLst>
    </dgm:pt>
    <dgm:pt modelId="{20696032-9B5E-4E0A-AF6C-5BFFE1AB84AA}" type="pres">
      <dgm:prSet presAssocID="{15D3BF63-B23D-4A7E-8662-6F0AEA6B60CA}" presName="spaceRect" presStyleCnt="0"/>
      <dgm:spPr/>
    </dgm:pt>
    <dgm:pt modelId="{16B2C5DD-6C61-4DD2-B66B-9DBD77168753}" type="pres">
      <dgm:prSet presAssocID="{15D3BF63-B23D-4A7E-8662-6F0AEA6B60CA}" presName="textRect" presStyleLbl="revTx" presStyleIdx="2" presStyleCnt="4">
        <dgm:presLayoutVars>
          <dgm:chMax val="1"/>
          <dgm:chPref val="1"/>
        </dgm:presLayoutVars>
      </dgm:prSet>
      <dgm:spPr/>
    </dgm:pt>
    <dgm:pt modelId="{6A1FECB6-84EE-4A8B-8A3D-FE3113EE6D4E}" type="pres">
      <dgm:prSet presAssocID="{CCA9B9DB-EDA6-42BB-BD35-E84300717FA5}" presName="sibTrans" presStyleCnt="0"/>
      <dgm:spPr/>
    </dgm:pt>
    <dgm:pt modelId="{0C41DB76-0D6A-4E28-AAA3-8945571D7BF8}" type="pres">
      <dgm:prSet presAssocID="{41187B55-CA32-4B10-B9B6-7B57982AE696}" presName="compNode" presStyleCnt="0"/>
      <dgm:spPr/>
    </dgm:pt>
    <dgm:pt modelId="{2C0787DC-EA4F-4A81-890E-5B43EA61784E}" type="pres">
      <dgm:prSet presAssocID="{41187B55-CA32-4B10-B9B6-7B57982AE696}" presName="iconBgRect" presStyleLbl="bgShp" presStyleIdx="3" presStyleCnt="4"/>
      <dgm:spPr/>
    </dgm:pt>
    <dgm:pt modelId="{7F4771FA-4AEF-4528-B3E1-212C5F0E7218}" type="pres">
      <dgm:prSet presAssocID="{41187B55-CA32-4B10-B9B6-7B57982AE6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ce"/>
        </a:ext>
      </dgm:extLst>
    </dgm:pt>
    <dgm:pt modelId="{6C58DCE0-7356-4142-9083-59B004A309F2}" type="pres">
      <dgm:prSet presAssocID="{41187B55-CA32-4B10-B9B6-7B57982AE696}" presName="spaceRect" presStyleCnt="0"/>
      <dgm:spPr/>
    </dgm:pt>
    <dgm:pt modelId="{EF905518-EBF9-45C2-8105-B6F5CC165D2D}" type="pres">
      <dgm:prSet presAssocID="{41187B55-CA32-4B10-B9B6-7B57982AE696}" presName="textRect" presStyleLbl="revTx" presStyleIdx="3" presStyleCnt="4">
        <dgm:presLayoutVars>
          <dgm:chMax val="1"/>
          <dgm:chPref val="1"/>
        </dgm:presLayoutVars>
      </dgm:prSet>
      <dgm:spPr/>
    </dgm:pt>
  </dgm:ptLst>
  <dgm:cxnLst>
    <dgm:cxn modelId="{B8174613-3C70-486E-9DFA-7F3D85BB3D76}" type="presOf" srcId="{4E205E1B-2086-4674-9B2F-3372E7DC3AEF}" destId="{C2F4A39A-FD9B-4367-BC8D-7C881E7C34E1}" srcOrd="0" destOrd="0" presId="urn:microsoft.com/office/officeart/2018/5/layout/IconCircleLabelList"/>
    <dgm:cxn modelId="{DA95B314-6796-43DB-A468-917966EF8E00}" srcId="{05B1FC6D-547B-4132-8323-79E20F13B3ED}" destId="{41187B55-CA32-4B10-B9B6-7B57982AE696}" srcOrd="3" destOrd="0" parTransId="{DAF64919-5C61-495C-90C1-6087B3C86993}" sibTransId="{E580CB8C-C703-4BC4-AB8E-4091AAC5B7A7}"/>
    <dgm:cxn modelId="{D058C516-4131-4ED3-A164-16DD797A2BF6}" type="presOf" srcId="{15D3BF63-B23D-4A7E-8662-6F0AEA6B60CA}" destId="{16B2C5DD-6C61-4DD2-B66B-9DBD77168753}" srcOrd="0" destOrd="0" presId="urn:microsoft.com/office/officeart/2018/5/layout/IconCircleLabelList"/>
    <dgm:cxn modelId="{8FCDAC20-63DF-49BB-B848-060F560ED72F}" type="presOf" srcId="{FDDF5801-0F47-46E1-B94D-850C2BBB699D}" destId="{4CF088EA-4CA6-4450-B0F5-8B748E68AC8A}" srcOrd="0" destOrd="0" presId="urn:microsoft.com/office/officeart/2018/5/layout/IconCircleLabelList"/>
    <dgm:cxn modelId="{0A920E5C-3684-4C33-BA28-AE0203278E9E}" srcId="{05B1FC6D-547B-4132-8323-79E20F13B3ED}" destId="{15D3BF63-B23D-4A7E-8662-6F0AEA6B60CA}" srcOrd="2" destOrd="0" parTransId="{2804A76F-C766-47CA-90FE-B09C86B9F90C}" sibTransId="{CCA9B9DB-EDA6-42BB-BD35-E84300717FA5}"/>
    <dgm:cxn modelId="{6E9F9F83-F2AA-434B-B328-60C9160AE26D}" srcId="{05B1FC6D-547B-4132-8323-79E20F13B3ED}" destId="{4E205E1B-2086-4674-9B2F-3372E7DC3AEF}" srcOrd="1" destOrd="0" parTransId="{01D30588-679E-467B-9A26-0018755BE909}" sibTransId="{FFAC7237-BF5A-4EC3-9655-C98632EECC75}"/>
    <dgm:cxn modelId="{CFE0F985-CFA3-424F-A542-53C5DC98CFCF}" type="presOf" srcId="{41187B55-CA32-4B10-B9B6-7B57982AE696}" destId="{EF905518-EBF9-45C2-8105-B6F5CC165D2D}" srcOrd="0" destOrd="0" presId="urn:microsoft.com/office/officeart/2018/5/layout/IconCircleLabelList"/>
    <dgm:cxn modelId="{FDA667AF-083E-4FEA-B334-C5176273CB07}" srcId="{05B1FC6D-547B-4132-8323-79E20F13B3ED}" destId="{FDDF5801-0F47-46E1-B94D-850C2BBB699D}" srcOrd="0" destOrd="0" parTransId="{FF582EE6-DCF0-47E1-814B-57528A40ADAB}" sibTransId="{ADBAAEDD-1782-4A48-AB9D-C327F5B21FBC}"/>
    <dgm:cxn modelId="{429CEFC2-E370-4E41-B602-11A68DB87942}" type="presOf" srcId="{05B1FC6D-547B-4132-8323-79E20F13B3ED}" destId="{37942C0D-F24B-44FD-A82C-45E0DED9EF11}" srcOrd="0" destOrd="0" presId="urn:microsoft.com/office/officeart/2018/5/layout/IconCircleLabelList"/>
    <dgm:cxn modelId="{0F2AC5F1-315D-450A-94B1-CA00B9B1A635}" type="presParOf" srcId="{37942C0D-F24B-44FD-A82C-45E0DED9EF11}" destId="{06608260-AC2A-478F-AB98-F77FF981EE96}" srcOrd="0" destOrd="0" presId="urn:microsoft.com/office/officeart/2018/5/layout/IconCircleLabelList"/>
    <dgm:cxn modelId="{167AB008-BF4E-46E8-9AE1-7D7CDEB24741}" type="presParOf" srcId="{06608260-AC2A-478F-AB98-F77FF981EE96}" destId="{ADC51CB9-9E7A-41BC-942D-A0C724E16DBB}" srcOrd="0" destOrd="0" presId="urn:microsoft.com/office/officeart/2018/5/layout/IconCircleLabelList"/>
    <dgm:cxn modelId="{1558BAC7-350D-4947-8493-574B7938CB8F}" type="presParOf" srcId="{06608260-AC2A-478F-AB98-F77FF981EE96}" destId="{BA25C13A-0E9A-42F3-B432-4A00AFF3C818}" srcOrd="1" destOrd="0" presId="urn:microsoft.com/office/officeart/2018/5/layout/IconCircleLabelList"/>
    <dgm:cxn modelId="{0EACA576-6827-47C2-B770-70990093349C}" type="presParOf" srcId="{06608260-AC2A-478F-AB98-F77FF981EE96}" destId="{27CE6E04-A044-4633-9592-45CAADF89044}" srcOrd="2" destOrd="0" presId="urn:microsoft.com/office/officeart/2018/5/layout/IconCircleLabelList"/>
    <dgm:cxn modelId="{A2CDB6CE-4ABB-4ED1-8E70-36D11F6A3875}" type="presParOf" srcId="{06608260-AC2A-478F-AB98-F77FF981EE96}" destId="{4CF088EA-4CA6-4450-B0F5-8B748E68AC8A}" srcOrd="3" destOrd="0" presId="urn:microsoft.com/office/officeart/2018/5/layout/IconCircleLabelList"/>
    <dgm:cxn modelId="{244D1BBA-6EFD-41A5-9E69-E8A9EE74DCE4}" type="presParOf" srcId="{37942C0D-F24B-44FD-A82C-45E0DED9EF11}" destId="{A5B0F132-CD4F-4D8A-B120-873DFCC5E995}" srcOrd="1" destOrd="0" presId="urn:microsoft.com/office/officeart/2018/5/layout/IconCircleLabelList"/>
    <dgm:cxn modelId="{1A1D45D1-9E6A-42E3-84E6-89594982F7A7}" type="presParOf" srcId="{37942C0D-F24B-44FD-A82C-45E0DED9EF11}" destId="{DE9FC88C-EE05-433C-A5E3-DF2B0FCD375A}" srcOrd="2" destOrd="0" presId="urn:microsoft.com/office/officeart/2018/5/layout/IconCircleLabelList"/>
    <dgm:cxn modelId="{8F878967-9F9D-4242-BF3F-A88BE2579533}" type="presParOf" srcId="{DE9FC88C-EE05-433C-A5E3-DF2B0FCD375A}" destId="{0921A848-C01A-4710-9F3A-278BB8BA823F}" srcOrd="0" destOrd="0" presId="urn:microsoft.com/office/officeart/2018/5/layout/IconCircleLabelList"/>
    <dgm:cxn modelId="{8DD94C0F-960F-47B1-B38E-BDA8F615F813}" type="presParOf" srcId="{DE9FC88C-EE05-433C-A5E3-DF2B0FCD375A}" destId="{8FEDCC10-E0F4-492F-A5C0-4BE52F10CF78}" srcOrd="1" destOrd="0" presId="urn:microsoft.com/office/officeart/2018/5/layout/IconCircleLabelList"/>
    <dgm:cxn modelId="{E294CAFA-7CE1-45E3-987D-11A01D06A733}" type="presParOf" srcId="{DE9FC88C-EE05-433C-A5E3-DF2B0FCD375A}" destId="{153C8DF2-E666-4E4B-9DB0-75ACC86BCC10}" srcOrd="2" destOrd="0" presId="urn:microsoft.com/office/officeart/2018/5/layout/IconCircleLabelList"/>
    <dgm:cxn modelId="{2F137B91-76F7-41D8-9123-50281CF3DCB6}" type="presParOf" srcId="{DE9FC88C-EE05-433C-A5E3-DF2B0FCD375A}" destId="{C2F4A39A-FD9B-4367-BC8D-7C881E7C34E1}" srcOrd="3" destOrd="0" presId="urn:microsoft.com/office/officeart/2018/5/layout/IconCircleLabelList"/>
    <dgm:cxn modelId="{93727DDA-7106-43E4-A114-8D25AC85759E}" type="presParOf" srcId="{37942C0D-F24B-44FD-A82C-45E0DED9EF11}" destId="{91F2C47A-1DBA-4845-817C-56D89F4E48C8}" srcOrd="3" destOrd="0" presId="urn:microsoft.com/office/officeart/2018/5/layout/IconCircleLabelList"/>
    <dgm:cxn modelId="{A75FB1C7-26A3-48B9-85DF-10ACD29A122B}" type="presParOf" srcId="{37942C0D-F24B-44FD-A82C-45E0DED9EF11}" destId="{4CA19D6C-426E-428E-B9E3-ABE011A6AE5F}" srcOrd="4" destOrd="0" presId="urn:microsoft.com/office/officeart/2018/5/layout/IconCircleLabelList"/>
    <dgm:cxn modelId="{5C64113F-49B0-45F6-B341-D7B03EA63F4D}" type="presParOf" srcId="{4CA19D6C-426E-428E-B9E3-ABE011A6AE5F}" destId="{4EF75537-A083-4CC4-A636-390B758AF151}" srcOrd="0" destOrd="0" presId="urn:microsoft.com/office/officeart/2018/5/layout/IconCircleLabelList"/>
    <dgm:cxn modelId="{FBB428F2-19C7-48F2-B22A-DA82F63765FD}" type="presParOf" srcId="{4CA19D6C-426E-428E-B9E3-ABE011A6AE5F}" destId="{3EE223BE-4ED2-4DFB-B6D1-F1D0388DBDD2}" srcOrd="1" destOrd="0" presId="urn:microsoft.com/office/officeart/2018/5/layout/IconCircleLabelList"/>
    <dgm:cxn modelId="{B46D2728-320A-40E9-AD1A-CD4A1DAC89A7}" type="presParOf" srcId="{4CA19D6C-426E-428E-B9E3-ABE011A6AE5F}" destId="{20696032-9B5E-4E0A-AF6C-5BFFE1AB84AA}" srcOrd="2" destOrd="0" presId="urn:microsoft.com/office/officeart/2018/5/layout/IconCircleLabelList"/>
    <dgm:cxn modelId="{5A042B17-EF29-4C24-81A4-4DB89C833B4D}" type="presParOf" srcId="{4CA19D6C-426E-428E-B9E3-ABE011A6AE5F}" destId="{16B2C5DD-6C61-4DD2-B66B-9DBD77168753}" srcOrd="3" destOrd="0" presId="urn:microsoft.com/office/officeart/2018/5/layout/IconCircleLabelList"/>
    <dgm:cxn modelId="{1860BA5F-5347-4220-A0B5-CC311C053E44}" type="presParOf" srcId="{37942C0D-F24B-44FD-A82C-45E0DED9EF11}" destId="{6A1FECB6-84EE-4A8B-8A3D-FE3113EE6D4E}" srcOrd="5" destOrd="0" presId="urn:microsoft.com/office/officeart/2018/5/layout/IconCircleLabelList"/>
    <dgm:cxn modelId="{BDDCACE8-6B5B-4CA0-B02E-7D1F6F08E80F}" type="presParOf" srcId="{37942C0D-F24B-44FD-A82C-45E0DED9EF11}" destId="{0C41DB76-0D6A-4E28-AAA3-8945571D7BF8}" srcOrd="6" destOrd="0" presId="urn:microsoft.com/office/officeart/2018/5/layout/IconCircleLabelList"/>
    <dgm:cxn modelId="{C6605CDE-40E7-4C95-BF5C-1D5DBC9144DF}" type="presParOf" srcId="{0C41DB76-0D6A-4E28-AAA3-8945571D7BF8}" destId="{2C0787DC-EA4F-4A81-890E-5B43EA61784E}" srcOrd="0" destOrd="0" presId="urn:microsoft.com/office/officeart/2018/5/layout/IconCircleLabelList"/>
    <dgm:cxn modelId="{A41166B3-4C41-4FE6-B80C-D05B70F96B2C}" type="presParOf" srcId="{0C41DB76-0D6A-4E28-AAA3-8945571D7BF8}" destId="{7F4771FA-4AEF-4528-B3E1-212C5F0E7218}" srcOrd="1" destOrd="0" presId="urn:microsoft.com/office/officeart/2018/5/layout/IconCircleLabelList"/>
    <dgm:cxn modelId="{D75D888D-8728-4B8D-A93A-1E19418E0056}" type="presParOf" srcId="{0C41DB76-0D6A-4E28-AAA3-8945571D7BF8}" destId="{6C58DCE0-7356-4142-9083-59B004A309F2}" srcOrd="2" destOrd="0" presId="urn:microsoft.com/office/officeart/2018/5/layout/IconCircleLabelList"/>
    <dgm:cxn modelId="{E2AFC4C3-67C3-48B9-94FB-8C2D4C67E5BD}" type="presParOf" srcId="{0C41DB76-0D6A-4E28-AAA3-8945571D7BF8}" destId="{EF905518-EBF9-45C2-8105-B6F5CC165D2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D91A81-8E1A-4122-8325-224F6CCD65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19A2B3-15AB-43C4-AA68-E59CC1CF5039}">
      <dgm:prSet/>
      <dgm:spPr/>
      <dgm:t>
        <a:bodyPr/>
        <a:lstStyle/>
        <a:p>
          <a:pPr>
            <a:lnSpc>
              <a:spcPct val="100000"/>
            </a:lnSpc>
          </a:pPr>
          <a:r>
            <a:rPr lang="en-US"/>
            <a:t>Spread risk</a:t>
          </a:r>
        </a:p>
      </dgm:t>
    </dgm:pt>
    <dgm:pt modelId="{A1F14A87-16A2-4A8D-B151-E2381A9C943D}" type="parTrans" cxnId="{50E73DB2-8792-46D0-AD5E-1BA0A3EE15DC}">
      <dgm:prSet/>
      <dgm:spPr/>
      <dgm:t>
        <a:bodyPr/>
        <a:lstStyle/>
        <a:p>
          <a:endParaRPr lang="en-US"/>
        </a:p>
      </dgm:t>
    </dgm:pt>
    <dgm:pt modelId="{A4B4D762-0DDA-457F-A25E-B9A3E3F93B0B}" type="sibTrans" cxnId="{50E73DB2-8792-46D0-AD5E-1BA0A3EE15DC}">
      <dgm:prSet/>
      <dgm:spPr/>
      <dgm:t>
        <a:bodyPr/>
        <a:lstStyle/>
        <a:p>
          <a:endParaRPr lang="en-US"/>
        </a:p>
      </dgm:t>
    </dgm:pt>
    <dgm:pt modelId="{F0058B69-E301-42E2-B831-656741B40323}">
      <dgm:prSet/>
      <dgm:spPr/>
      <dgm:t>
        <a:bodyPr/>
        <a:lstStyle/>
        <a:p>
          <a:pPr>
            <a:lnSpc>
              <a:spcPct val="100000"/>
            </a:lnSpc>
          </a:pPr>
          <a:r>
            <a:rPr lang="en-US"/>
            <a:t>Insure</a:t>
          </a:r>
        </a:p>
      </dgm:t>
    </dgm:pt>
    <dgm:pt modelId="{08100B5A-C7E1-4220-B09F-A36CA6A9F954}" type="parTrans" cxnId="{61D6D434-8E8A-4798-BA86-95CCC76B29F1}">
      <dgm:prSet/>
      <dgm:spPr/>
      <dgm:t>
        <a:bodyPr/>
        <a:lstStyle/>
        <a:p>
          <a:endParaRPr lang="en-US"/>
        </a:p>
      </dgm:t>
    </dgm:pt>
    <dgm:pt modelId="{975FB464-59D7-4218-891A-0507D97A8610}" type="sibTrans" cxnId="{61D6D434-8E8A-4798-BA86-95CCC76B29F1}">
      <dgm:prSet/>
      <dgm:spPr/>
      <dgm:t>
        <a:bodyPr/>
        <a:lstStyle/>
        <a:p>
          <a:endParaRPr lang="en-US"/>
        </a:p>
      </dgm:t>
    </dgm:pt>
    <dgm:pt modelId="{5A500019-1BFC-4B32-A827-657034772742}">
      <dgm:prSet/>
      <dgm:spPr/>
      <dgm:t>
        <a:bodyPr/>
        <a:lstStyle/>
        <a:p>
          <a:pPr>
            <a:lnSpc>
              <a:spcPct val="100000"/>
            </a:lnSpc>
          </a:pPr>
          <a:r>
            <a:rPr lang="en-US"/>
            <a:t>Hedge</a:t>
          </a:r>
        </a:p>
      </dgm:t>
    </dgm:pt>
    <dgm:pt modelId="{EE39A5EA-EA64-4153-AC3D-6F7EC82B09BB}" type="parTrans" cxnId="{86C39B4D-7F90-4063-93D7-A736C7C98FAD}">
      <dgm:prSet/>
      <dgm:spPr/>
      <dgm:t>
        <a:bodyPr/>
        <a:lstStyle/>
        <a:p>
          <a:endParaRPr lang="en-US"/>
        </a:p>
      </dgm:t>
    </dgm:pt>
    <dgm:pt modelId="{8D9F3CC0-CE67-4547-AC08-1C67BFD8AB38}" type="sibTrans" cxnId="{86C39B4D-7F90-4063-93D7-A736C7C98FAD}">
      <dgm:prSet/>
      <dgm:spPr/>
      <dgm:t>
        <a:bodyPr/>
        <a:lstStyle/>
        <a:p>
          <a:endParaRPr lang="en-US"/>
        </a:p>
      </dgm:t>
    </dgm:pt>
    <dgm:pt modelId="{0989C823-2515-4A72-AB0A-B252A391C85D}" type="pres">
      <dgm:prSet presAssocID="{97D91A81-8E1A-4122-8325-224F6CCD653D}" presName="root" presStyleCnt="0">
        <dgm:presLayoutVars>
          <dgm:dir/>
          <dgm:resizeHandles val="exact"/>
        </dgm:presLayoutVars>
      </dgm:prSet>
      <dgm:spPr/>
    </dgm:pt>
    <dgm:pt modelId="{C823BEBA-9CCE-46A2-9BE1-5C8DF9F67E99}" type="pres">
      <dgm:prSet presAssocID="{5F19A2B3-15AB-43C4-AA68-E59CC1CF5039}" presName="compNode" presStyleCnt="0"/>
      <dgm:spPr/>
    </dgm:pt>
    <dgm:pt modelId="{76AD4D32-D4B9-4A6D-B97B-943C7A07CEE4}" type="pres">
      <dgm:prSet presAssocID="{5F19A2B3-15AB-43C4-AA68-E59CC1CF50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a:ext>
      </dgm:extLst>
    </dgm:pt>
    <dgm:pt modelId="{D471154A-8B4C-4036-9386-66845731262F}" type="pres">
      <dgm:prSet presAssocID="{5F19A2B3-15AB-43C4-AA68-E59CC1CF5039}" presName="spaceRect" presStyleCnt="0"/>
      <dgm:spPr/>
    </dgm:pt>
    <dgm:pt modelId="{66EFDED5-F735-47CA-ACF4-62C9A7ECD8D5}" type="pres">
      <dgm:prSet presAssocID="{5F19A2B3-15AB-43C4-AA68-E59CC1CF5039}" presName="textRect" presStyleLbl="revTx" presStyleIdx="0" presStyleCnt="3">
        <dgm:presLayoutVars>
          <dgm:chMax val="1"/>
          <dgm:chPref val="1"/>
        </dgm:presLayoutVars>
      </dgm:prSet>
      <dgm:spPr/>
    </dgm:pt>
    <dgm:pt modelId="{3F7C2A29-5CE5-47A7-AD88-7B5DFC50119E}" type="pres">
      <dgm:prSet presAssocID="{A4B4D762-0DDA-457F-A25E-B9A3E3F93B0B}" presName="sibTrans" presStyleCnt="0"/>
      <dgm:spPr/>
    </dgm:pt>
    <dgm:pt modelId="{3D343476-64AB-4D26-A6B3-3D6AAE6CBF5C}" type="pres">
      <dgm:prSet presAssocID="{F0058B69-E301-42E2-B831-656741B40323}" presName="compNode" presStyleCnt="0"/>
      <dgm:spPr/>
    </dgm:pt>
    <dgm:pt modelId="{1809BC44-3256-4D54-9144-053CC420CEEC}" type="pres">
      <dgm:prSet presAssocID="{F0058B69-E301-42E2-B831-656741B403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0FDC948E-32BA-44B2-9B08-4406B1626DF2}" type="pres">
      <dgm:prSet presAssocID="{F0058B69-E301-42E2-B831-656741B40323}" presName="spaceRect" presStyleCnt="0"/>
      <dgm:spPr/>
    </dgm:pt>
    <dgm:pt modelId="{0D2AA79D-B5CE-43D6-B6E8-8F7C833461D8}" type="pres">
      <dgm:prSet presAssocID="{F0058B69-E301-42E2-B831-656741B40323}" presName="textRect" presStyleLbl="revTx" presStyleIdx="1" presStyleCnt="3">
        <dgm:presLayoutVars>
          <dgm:chMax val="1"/>
          <dgm:chPref val="1"/>
        </dgm:presLayoutVars>
      </dgm:prSet>
      <dgm:spPr/>
    </dgm:pt>
    <dgm:pt modelId="{D8D523D0-0DEB-473A-B228-BC68B0D7B05E}" type="pres">
      <dgm:prSet presAssocID="{975FB464-59D7-4218-891A-0507D97A8610}" presName="sibTrans" presStyleCnt="0"/>
      <dgm:spPr/>
    </dgm:pt>
    <dgm:pt modelId="{1A2C4C94-00A2-4E22-8A3A-BCDA66B89F61}" type="pres">
      <dgm:prSet presAssocID="{5A500019-1BFC-4B32-A827-657034772742}" presName="compNode" presStyleCnt="0"/>
      <dgm:spPr/>
    </dgm:pt>
    <dgm:pt modelId="{D5EE5F79-2E2E-4D9D-9C11-10C55B107C7C}" type="pres">
      <dgm:prSet presAssocID="{5A500019-1BFC-4B32-A827-6570347727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Check"/>
        </a:ext>
      </dgm:extLst>
    </dgm:pt>
    <dgm:pt modelId="{16F3B139-1D22-407F-9635-F5F892B3741C}" type="pres">
      <dgm:prSet presAssocID="{5A500019-1BFC-4B32-A827-657034772742}" presName="spaceRect" presStyleCnt="0"/>
      <dgm:spPr/>
    </dgm:pt>
    <dgm:pt modelId="{1C2D1213-9B10-4568-9B44-D7A125D49FDE}" type="pres">
      <dgm:prSet presAssocID="{5A500019-1BFC-4B32-A827-657034772742}" presName="textRect" presStyleLbl="revTx" presStyleIdx="2" presStyleCnt="3">
        <dgm:presLayoutVars>
          <dgm:chMax val="1"/>
          <dgm:chPref val="1"/>
        </dgm:presLayoutVars>
      </dgm:prSet>
      <dgm:spPr/>
    </dgm:pt>
  </dgm:ptLst>
  <dgm:cxnLst>
    <dgm:cxn modelId="{61D6D434-8E8A-4798-BA86-95CCC76B29F1}" srcId="{97D91A81-8E1A-4122-8325-224F6CCD653D}" destId="{F0058B69-E301-42E2-B831-656741B40323}" srcOrd="1" destOrd="0" parTransId="{08100B5A-C7E1-4220-B09F-A36CA6A9F954}" sibTransId="{975FB464-59D7-4218-891A-0507D97A8610}"/>
    <dgm:cxn modelId="{19E61C3E-F151-4C1D-BB15-1705D6899B0D}" type="presOf" srcId="{5A500019-1BFC-4B32-A827-657034772742}" destId="{1C2D1213-9B10-4568-9B44-D7A125D49FDE}" srcOrd="0" destOrd="0" presId="urn:microsoft.com/office/officeart/2018/2/layout/IconLabelList"/>
    <dgm:cxn modelId="{33766E69-FBD7-4D3D-A4F8-8D820C935DE1}" type="presOf" srcId="{97D91A81-8E1A-4122-8325-224F6CCD653D}" destId="{0989C823-2515-4A72-AB0A-B252A391C85D}" srcOrd="0" destOrd="0" presId="urn:microsoft.com/office/officeart/2018/2/layout/IconLabelList"/>
    <dgm:cxn modelId="{86C39B4D-7F90-4063-93D7-A736C7C98FAD}" srcId="{97D91A81-8E1A-4122-8325-224F6CCD653D}" destId="{5A500019-1BFC-4B32-A827-657034772742}" srcOrd="2" destOrd="0" parTransId="{EE39A5EA-EA64-4153-AC3D-6F7EC82B09BB}" sibTransId="{8D9F3CC0-CE67-4547-AC08-1C67BFD8AB38}"/>
    <dgm:cxn modelId="{83E87C4E-D126-4889-8D34-769CF9BE08B0}" type="presOf" srcId="{5F19A2B3-15AB-43C4-AA68-E59CC1CF5039}" destId="{66EFDED5-F735-47CA-ACF4-62C9A7ECD8D5}" srcOrd="0" destOrd="0" presId="urn:microsoft.com/office/officeart/2018/2/layout/IconLabelList"/>
    <dgm:cxn modelId="{7061B757-CD1E-4897-BAA9-8950302AE670}" type="presOf" srcId="{F0058B69-E301-42E2-B831-656741B40323}" destId="{0D2AA79D-B5CE-43D6-B6E8-8F7C833461D8}" srcOrd="0" destOrd="0" presId="urn:microsoft.com/office/officeart/2018/2/layout/IconLabelList"/>
    <dgm:cxn modelId="{50E73DB2-8792-46D0-AD5E-1BA0A3EE15DC}" srcId="{97D91A81-8E1A-4122-8325-224F6CCD653D}" destId="{5F19A2B3-15AB-43C4-AA68-E59CC1CF5039}" srcOrd="0" destOrd="0" parTransId="{A1F14A87-16A2-4A8D-B151-E2381A9C943D}" sibTransId="{A4B4D762-0DDA-457F-A25E-B9A3E3F93B0B}"/>
    <dgm:cxn modelId="{7ECE50CE-C7A9-495A-8EEE-605A08B4C3FB}" type="presParOf" srcId="{0989C823-2515-4A72-AB0A-B252A391C85D}" destId="{C823BEBA-9CCE-46A2-9BE1-5C8DF9F67E99}" srcOrd="0" destOrd="0" presId="urn:microsoft.com/office/officeart/2018/2/layout/IconLabelList"/>
    <dgm:cxn modelId="{4EF68FA8-D7C2-43CC-B5B8-A7ED3E2D9FF8}" type="presParOf" srcId="{C823BEBA-9CCE-46A2-9BE1-5C8DF9F67E99}" destId="{76AD4D32-D4B9-4A6D-B97B-943C7A07CEE4}" srcOrd="0" destOrd="0" presId="urn:microsoft.com/office/officeart/2018/2/layout/IconLabelList"/>
    <dgm:cxn modelId="{A8295926-4789-49AE-A37A-88073DFBE792}" type="presParOf" srcId="{C823BEBA-9CCE-46A2-9BE1-5C8DF9F67E99}" destId="{D471154A-8B4C-4036-9386-66845731262F}" srcOrd="1" destOrd="0" presId="urn:microsoft.com/office/officeart/2018/2/layout/IconLabelList"/>
    <dgm:cxn modelId="{B09DEC6A-5E39-4FC1-9E1A-A6E83B24EE71}" type="presParOf" srcId="{C823BEBA-9CCE-46A2-9BE1-5C8DF9F67E99}" destId="{66EFDED5-F735-47CA-ACF4-62C9A7ECD8D5}" srcOrd="2" destOrd="0" presId="urn:microsoft.com/office/officeart/2018/2/layout/IconLabelList"/>
    <dgm:cxn modelId="{C1BCEF4D-3DC1-40D6-8F6D-98E1DEE42CE1}" type="presParOf" srcId="{0989C823-2515-4A72-AB0A-B252A391C85D}" destId="{3F7C2A29-5CE5-47A7-AD88-7B5DFC50119E}" srcOrd="1" destOrd="0" presId="urn:microsoft.com/office/officeart/2018/2/layout/IconLabelList"/>
    <dgm:cxn modelId="{86FC231D-548B-4683-99E6-CB24FFD84FE7}" type="presParOf" srcId="{0989C823-2515-4A72-AB0A-B252A391C85D}" destId="{3D343476-64AB-4D26-A6B3-3D6AAE6CBF5C}" srcOrd="2" destOrd="0" presId="urn:microsoft.com/office/officeart/2018/2/layout/IconLabelList"/>
    <dgm:cxn modelId="{28519A1D-3151-451E-B3E3-BE954E156DAB}" type="presParOf" srcId="{3D343476-64AB-4D26-A6B3-3D6AAE6CBF5C}" destId="{1809BC44-3256-4D54-9144-053CC420CEEC}" srcOrd="0" destOrd="0" presId="urn:microsoft.com/office/officeart/2018/2/layout/IconLabelList"/>
    <dgm:cxn modelId="{1B9800B4-9E3B-43A0-8120-D90131576F99}" type="presParOf" srcId="{3D343476-64AB-4D26-A6B3-3D6AAE6CBF5C}" destId="{0FDC948E-32BA-44B2-9B08-4406B1626DF2}" srcOrd="1" destOrd="0" presId="urn:microsoft.com/office/officeart/2018/2/layout/IconLabelList"/>
    <dgm:cxn modelId="{8947AB87-E0B7-44D6-9873-111B0C4A8D08}" type="presParOf" srcId="{3D343476-64AB-4D26-A6B3-3D6AAE6CBF5C}" destId="{0D2AA79D-B5CE-43D6-B6E8-8F7C833461D8}" srcOrd="2" destOrd="0" presId="urn:microsoft.com/office/officeart/2018/2/layout/IconLabelList"/>
    <dgm:cxn modelId="{0869E1C2-FD95-4B46-8FC1-1BD580AC8586}" type="presParOf" srcId="{0989C823-2515-4A72-AB0A-B252A391C85D}" destId="{D8D523D0-0DEB-473A-B228-BC68B0D7B05E}" srcOrd="3" destOrd="0" presId="urn:microsoft.com/office/officeart/2018/2/layout/IconLabelList"/>
    <dgm:cxn modelId="{5BF01EA3-5AB9-475A-B182-F7DA2CDA68FA}" type="presParOf" srcId="{0989C823-2515-4A72-AB0A-B252A391C85D}" destId="{1A2C4C94-00A2-4E22-8A3A-BCDA66B89F61}" srcOrd="4" destOrd="0" presId="urn:microsoft.com/office/officeart/2018/2/layout/IconLabelList"/>
    <dgm:cxn modelId="{8934522A-7571-4B8A-8D5C-50040D927293}" type="presParOf" srcId="{1A2C4C94-00A2-4E22-8A3A-BCDA66B89F61}" destId="{D5EE5F79-2E2E-4D9D-9C11-10C55B107C7C}" srcOrd="0" destOrd="0" presId="urn:microsoft.com/office/officeart/2018/2/layout/IconLabelList"/>
    <dgm:cxn modelId="{79DA3513-8342-470A-8DA7-08BB8AD8D923}" type="presParOf" srcId="{1A2C4C94-00A2-4E22-8A3A-BCDA66B89F61}" destId="{16F3B139-1D22-407F-9635-F5F892B3741C}" srcOrd="1" destOrd="0" presId="urn:microsoft.com/office/officeart/2018/2/layout/IconLabelList"/>
    <dgm:cxn modelId="{BD08A392-23A2-4838-BA63-1BCE875CFE0A}" type="presParOf" srcId="{1A2C4C94-00A2-4E22-8A3A-BCDA66B89F61}" destId="{1C2D1213-9B10-4568-9B44-D7A125D49FD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B7F0CB-C2B5-4E60-8584-96B70800F9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EB27F8-10F2-49DE-BA1A-523C3CBF15EA}">
      <dgm:prSet/>
      <dgm:spPr/>
      <dgm:t>
        <a:bodyPr/>
        <a:lstStyle/>
        <a:p>
          <a:r>
            <a:rPr lang="en-US"/>
            <a:t>Information and events are injected into each scenario to synthesize the change in risk or opportunity this will cause.</a:t>
          </a:r>
        </a:p>
      </dgm:t>
    </dgm:pt>
    <dgm:pt modelId="{A1BC7592-1799-4C68-A7FB-48A247814B74}" type="parTrans" cxnId="{643182C0-FCCA-4FC4-A060-EBACE79F3C24}">
      <dgm:prSet/>
      <dgm:spPr/>
      <dgm:t>
        <a:bodyPr/>
        <a:lstStyle/>
        <a:p>
          <a:endParaRPr lang="en-US"/>
        </a:p>
      </dgm:t>
    </dgm:pt>
    <dgm:pt modelId="{00F8FA3A-892A-4A74-A757-175E49172048}" type="sibTrans" cxnId="{643182C0-FCCA-4FC4-A060-EBACE79F3C24}">
      <dgm:prSet/>
      <dgm:spPr/>
      <dgm:t>
        <a:bodyPr/>
        <a:lstStyle/>
        <a:p>
          <a:endParaRPr lang="en-US"/>
        </a:p>
      </dgm:t>
    </dgm:pt>
    <dgm:pt modelId="{E6CB5DD5-BBAC-48A9-AD65-419DBD0F2B07}">
      <dgm:prSet/>
      <dgm:spPr/>
      <dgm:t>
        <a:bodyPr/>
        <a:lstStyle/>
        <a:p>
          <a:r>
            <a:rPr lang="en-US"/>
            <a:t>Use research, personal knowledge and insight to anticipate a potential outcome.</a:t>
          </a:r>
        </a:p>
      </dgm:t>
    </dgm:pt>
    <dgm:pt modelId="{2B67273C-0309-4F17-9040-BD8C82762C5D}" type="parTrans" cxnId="{32A6CF1A-E213-44AF-AA55-7B83A8E3B2DB}">
      <dgm:prSet/>
      <dgm:spPr/>
      <dgm:t>
        <a:bodyPr/>
        <a:lstStyle/>
        <a:p>
          <a:endParaRPr lang="en-US"/>
        </a:p>
      </dgm:t>
    </dgm:pt>
    <dgm:pt modelId="{55855F9E-AE0D-4D2E-8608-EF6EBB82912A}" type="sibTrans" cxnId="{32A6CF1A-E213-44AF-AA55-7B83A8E3B2DB}">
      <dgm:prSet/>
      <dgm:spPr/>
      <dgm:t>
        <a:bodyPr/>
        <a:lstStyle/>
        <a:p>
          <a:endParaRPr lang="en-US"/>
        </a:p>
      </dgm:t>
    </dgm:pt>
    <dgm:pt modelId="{02C1AAA2-81F1-47D0-B5D2-13D8FA2D0538}">
      <dgm:prSet/>
      <dgm:spPr/>
      <dgm:t>
        <a:bodyPr/>
        <a:lstStyle/>
        <a:p>
          <a:r>
            <a:rPr lang="en-US"/>
            <a:t>Identify the potential impact of the anticipated outcomes on risk</a:t>
          </a:r>
        </a:p>
      </dgm:t>
    </dgm:pt>
    <dgm:pt modelId="{95CF5F45-357A-463E-97D9-F274BDB16CDF}" type="parTrans" cxnId="{0495F5CB-22AC-4BC6-AF0F-E579E7C561B4}">
      <dgm:prSet/>
      <dgm:spPr/>
      <dgm:t>
        <a:bodyPr/>
        <a:lstStyle/>
        <a:p>
          <a:endParaRPr lang="en-US"/>
        </a:p>
      </dgm:t>
    </dgm:pt>
    <dgm:pt modelId="{DD3554AB-DC00-406E-9AB1-ED7CD78FBE3A}" type="sibTrans" cxnId="{0495F5CB-22AC-4BC6-AF0F-E579E7C561B4}">
      <dgm:prSet/>
      <dgm:spPr/>
      <dgm:t>
        <a:bodyPr/>
        <a:lstStyle/>
        <a:p>
          <a:endParaRPr lang="en-US"/>
        </a:p>
      </dgm:t>
    </dgm:pt>
    <dgm:pt modelId="{7D08835A-3BE3-42A2-9AAC-932BBC8A8745}" type="pres">
      <dgm:prSet presAssocID="{06B7F0CB-C2B5-4E60-8584-96B70800F9C6}" presName="root" presStyleCnt="0">
        <dgm:presLayoutVars>
          <dgm:dir/>
          <dgm:resizeHandles val="exact"/>
        </dgm:presLayoutVars>
      </dgm:prSet>
      <dgm:spPr/>
    </dgm:pt>
    <dgm:pt modelId="{665B2287-F5F2-4A8F-9E7B-6F17CAFC8CF1}" type="pres">
      <dgm:prSet presAssocID="{25EB27F8-10F2-49DE-BA1A-523C3CBF15EA}" presName="compNode" presStyleCnt="0"/>
      <dgm:spPr/>
    </dgm:pt>
    <dgm:pt modelId="{FF93E6CF-7548-418A-9E2D-21A63578F650}" type="pres">
      <dgm:prSet presAssocID="{25EB27F8-10F2-49DE-BA1A-523C3CBF15EA}" presName="bgRect" presStyleLbl="bgShp" presStyleIdx="0" presStyleCnt="3"/>
      <dgm:spPr/>
    </dgm:pt>
    <dgm:pt modelId="{778BA58A-F069-4EC7-BA91-1AFB1C49E6A0}" type="pres">
      <dgm:prSet presAssocID="{25EB27F8-10F2-49DE-BA1A-523C3CBF15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1391864F-C401-43CD-81C3-093148AFD40B}" type="pres">
      <dgm:prSet presAssocID="{25EB27F8-10F2-49DE-BA1A-523C3CBF15EA}" presName="spaceRect" presStyleCnt="0"/>
      <dgm:spPr/>
    </dgm:pt>
    <dgm:pt modelId="{CF28E9A3-D535-4465-B44B-DA42363CC657}" type="pres">
      <dgm:prSet presAssocID="{25EB27F8-10F2-49DE-BA1A-523C3CBF15EA}" presName="parTx" presStyleLbl="revTx" presStyleIdx="0" presStyleCnt="3">
        <dgm:presLayoutVars>
          <dgm:chMax val="0"/>
          <dgm:chPref val="0"/>
        </dgm:presLayoutVars>
      </dgm:prSet>
      <dgm:spPr/>
    </dgm:pt>
    <dgm:pt modelId="{01ABAE28-46C6-4470-8556-20F3788A6202}" type="pres">
      <dgm:prSet presAssocID="{00F8FA3A-892A-4A74-A757-175E49172048}" presName="sibTrans" presStyleCnt="0"/>
      <dgm:spPr/>
    </dgm:pt>
    <dgm:pt modelId="{07F42B95-AC0E-4DEF-96F1-334B6A16B5E4}" type="pres">
      <dgm:prSet presAssocID="{E6CB5DD5-BBAC-48A9-AD65-419DBD0F2B07}" presName="compNode" presStyleCnt="0"/>
      <dgm:spPr/>
    </dgm:pt>
    <dgm:pt modelId="{469DD0DF-BA52-4109-8EB7-5AC555C5123F}" type="pres">
      <dgm:prSet presAssocID="{E6CB5DD5-BBAC-48A9-AD65-419DBD0F2B07}" presName="bgRect" presStyleLbl="bgShp" presStyleIdx="1" presStyleCnt="3"/>
      <dgm:spPr/>
    </dgm:pt>
    <dgm:pt modelId="{D78D8D59-67B3-4DBB-A9C5-3B4EE10548E0}" type="pres">
      <dgm:prSet presAssocID="{E6CB5DD5-BBAC-48A9-AD65-419DBD0F2B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BC310316-9913-407D-A698-85D3139CE8D6}" type="pres">
      <dgm:prSet presAssocID="{E6CB5DD5-BBAC-48A9-AD65-419DBD0F2B07}" presName="spaceRect" presStyleCnt="0"/>
      <dgm:spPr/>
    </dgm:pt>
    <dgm:pt modelId="{4F81511D-FF1A-4E7C-B552-B6DB11A9449E}" type="pres">
      <dgm:prSet presAssocID="{E6CB5DD5-BBAC-48A9-AD65-419DBD0F2B07}" presName="parTx" presStyleLbl="revTx" presStyleIdx="1" presStyleCnt="3">
        <dgm:presLayoutVars>
          <dgm:chMax val="0"/>
          <dgm:chPref val="0"/>
        </dgm:presLayoutVars>
      </dgm:prSet>
      <dgm:spPr/>
    </dgm:pt>
    <dgm:pt modelId="{81880C79-6DA5-496B-8AA6-E4828A636F76}" type="pres">
      <dgm:prSet presAssocID="{55855F9E-AE0D-4D2E-8608-EF6EBB82912A}" presName="sibTrans" presStyleCnt="0"/>
      <dgm:spPr/>
    </dgm:pt>
    <dgm:pt modelId="{D529138C-23A6-4624-B584-EDC49D748065}" type="pres">
      <dgm:prSet presAssocID="{02C1AAA2-81F1-47D0-B5D2-13D8FA2D0538}" presName="compNode" presStyleCnt="0"/>
      <dgm:spPr/>
    </dgm:pt>
    <dgm:pt modelId="{EC39DA05-27FD-405C-8886-2DCE30E1A906}" type="pres">
      <dgm:prSet presAssocID="{02C1AAA2-81F1-47D0-B5D2-13D8FA2D0538}" presName="bgRect" presStyleLbl="bgShp" presStyleIdx="2" presStyleCnt="3"/>
      <dgm:spPr/>
    </dgm:pt>
    <dgm:pt modelId="{B9E31305-F025-4CC6-A768-9CBA21969B85}" type="pres">
      <dgm:prSet presAssocID="{02C1AAA2-81F1-47D0-B5D2-13D8FA2D05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200E77C-ED71-4B91-9856-D6529B68C472}" type="pres">
      <dgm:prSet presAssocID="{02C1AAA2-81F1-47D0-B5D2-13D8FA2D0538}" presName="spaceRect" presStyleCnt="0"/>
      <dgm:spPr/>
    </dgm:pt>
    <dgm:pt modelId="{2080052F-C131-4EDC-9FD7-A713ADCFD404}" type="pres">
      <dgm:prSet presAssocID="{02C1AAA2-81F1-47D0-B5D2-13D8FA2D0538}" presName="parTx" presStyleLbl="revTx" presStyleIdx="2" presStyleCnt="3">
        <dgm:presLayoutVars>
          <dgm:chMax val="0"/>
          <dgm:chPref val="0"/>
        </dgm:presLayoutVars>
      </dgm:prSet>
      <dgm:spPr/>
    </dgm:pt>
  </dgm:ptLst>
  <dgm:cxnLst>
    <dgm:cxn modelId="{32A6CF1A-E213-44AF-AA55-7B83A8E3B2DB}" srcId="{06B7F0CB-C2B5-4E60-8584-96B70800F9C6}" destId="{E6CB5DD5-BBAC-48A9-AD65-419DBD0F2B07}" srcOrd="1" destOrd="0" parTransId="{2B67273C-0309-4F17-9040-BD8C82762C5D}" sibTransId="{55855F9E-AE0D-4D2E-8608-EF6EBB82912A}"/>
    <dgm:cxn modelId="{12A79F20-C301-48FA-9CC9-A47E5BF3AB67}" type="presOf" srcId="{25EB27F8-10F2-49DE-BA1A-523C3CBF15EA}" destId="{CF28E9A3-D535-4465-B44B-DA42363CC657}" srcOrd="0" destOrd="0" presId="urn:microsoft.com/office/officeart/2018/2/layout/IconVerticalSolidList"/>
    <dgm:cxn modelId="{BAF538B5-D394-4213-B1D5-8E5E2A62F68A}" type="presOf" srcId="{E6CB5DD5-BBAC-48A9-AD65-419DBD0F2B07}" destId="{4F81511D-FF1A-4E7C-B552-B6DB11A9449E}" srcOrd="0" destOrd="0" presId="urn:microsoft.com/office/officeart/2018/2/layout/IconVerticalSolidList"/>
    <dgm:cxn modelId="{643182C0-FCCA-4FC4-A060-EBACE79F3C24}" srcId="{06B7F0CB-C2B5-4E60-8584-96B70800F9C6}" destId="{25EB27F8-10F2-49DE-BA1A-523C3CBF15EA}" srcOrd="0" destOrd="0" parTransId="{A1BC7592-1799-4C68-A7FB-48A247814B74}" sibTransId="{00F8FA3A-892A-4A74-A757-175E49172048}"/>
    <dgm:cxn modelId="{9CA870C2-6F6D-4781-A36B-DE91372F99B1}" type="presOf" srcId="{02C1AAA2-81F1-47D0-B5D2-13D8FA2D0538}" destId="{2080052F-C131-4EDC-9FD7-A713ADCFD404}" srcOrd="0" destOrd="0" presId="urn:microsoft.com/office/officeart/2018/2/layout/IconVerticalSolidList"/>
    <dgm:cxn modelId="{0495F5CB-22AC-4BC6-AF0F-E579E7C561B4}" srcId="{06B7F0CB-C2B5-4E60-8584-96B70800F9C6}" destId="{02C1AAA2-81F1-47D0-B5D2-13D8FA2D0538}" srcOrd="2" destOrd="0" parTransId="{95CF5F45-357A-463E-97D9-F274BDB16CDF}" sibTransId="{DD3554AB-DC00-406E-9AB1-ED7CD78FBE3A}"/>
    <dgm:cxn modelId="{8E4B92D0-B544-4D18-B0DE-22D9CB475245}" type="presOf" srcId="{06B7F0CB-C2B5-4E60-8584-96B70800F9C6}" destId="{7D08835A-3BE3-42A2-9AAC-932BBC8A8745}" srcOrd="0" destOrd="0" presId="urn:microsoft.com/office/officeart/2018/2/layout/IconVerticalSolidList"/>
    <dgm:cxn modelId="{145278F7-290E-427A-8F37-256AA8F8862B}" type="presParOf" srcId="{7D08835A-3BE3-42A2-9AAC-932BBC8A8745}" destId="{665B2287-F5F2-4A8F-9E7B-6F17CAFC8CF1}" srcOrd="0" destOrd="0" presId="urn:microsoft.com/office/officeart/2018/2/layout/IconVerticalSolidList"/>
    <dgm:cxn modelId="{13AA5FC6-28F4-482D-A345-A43541462FB5}" type="presParOf" srcId="{665B2287-F5F2-4A8F-9E7B-6F17CAFC8CF1}" destId="{FF93E6CF-7548-418A-9E2D-21A63578F650}" srcOrd="0" destOrd="0" presId="urn:microsoft.com/office/officeart/2018/2/layout/IconVerticalSolidList"/>
    <dgm:cxn modelId="{5C65F800-64D4-42F0-858C-3DBA4AFA539D}" type="presParOf" srcId="{665B2287-F5F2-4A8F-9E7B-6F17CAFC8CF1}" destId="{778BA58A-F069-4EC7-BA91-1AFB1C49E6A0}" srcOrd="1" destOrd="0" presId="urn:microsoft.com/office/officeart/2018/2/layout/IconVerticalSolidList"/>
    <dgm:cxn modelId="{15B40D4E-A374-4448-9252-751E11C4C33F}" type="presParOf" srcId="{665B2287-F5F2-4A8F-9E7B-6F17CAFC8CF1}" destId="{1391864F-C401-43CD-81C3-093148AFD40B}" srcOrd="2" destOrd="0" presId="urn:microsoft.com/office/officeart/2018/2/layout/IconVerticalSolidList"/>
    <dgm:cxn modelId="{275D159D-DD09-4B89-9349-1DB0E223F36D}" type="presParOf" srcId="{665B2287-F5F2-4A8F-9E7B-6F17CAFC8CF1}" destId="{CF28E9A3-D535-4465-B44B-DA42363CC657}" srcOrd="3" destOrd="0" presId="urn:microsoft.com/office/officeart/2018/2/layout/IconVerticalSolidList"/>
    <dgm:cxn modelId="{96D00C0A-C026-477B-8C37-9B4E8E6F5431}" type="presParOf" srcId="{7D08835A-3BE3-42A2-9AAC-932BBC8A8745}" destId="{01ABAE28-46C6-4470-8556-20F3788A6202}" srcOrd="1" destOrd="0" presId="urn:microsoft.com/office/officeart/2018/2/layout/IconVerticalSolidList"/>
    <dgm:cxn modelId="{39855BAE-8990-449A-8355-D5643CF1C77D}" type="presParOf" srcId="{7D08835A-3BE3-42A2-9AAC-932BBC8A8745}" destId="{07F42B95-AC0E-4DEF-96F1-334B6A16B5E4}" srcOrd="2" destOrd="0" presId="urn:microsoft.com/office/officeart/2018/2/layout/IconVerticalSolidList"/>
    <dgm:cxn modelId="{585AB673-7168-42D0-8B8C-D39DCB83D417}" type="presParOf" srcId="{07F42B95-AC0E-4DEF-96F1-334B6A16B5E4}" destId="{469DD0DF-BA52-4109-8EB7-5AC555C5123F}" srcOrd="0" destOrd="0" presId="urn:microsoft.com/office/officeart/2018/2/layout/IconVerticalSolidList"/>
    <dgm:cxn modelId="{3068063B-C8F3-4E60-B516-A55C5700FBC3}" type="presParOf" srcId="{07F42B95-AC0E-4DEF-96F1-334B6A16B5E4}" destId="{D78D8D59-67B3-4DBB-A9C5-3B4EE10548E0}" srcOrd="1" destOrd="0" presId="urn:microsoft.com/office/officeart/2018/2/layout/IconVerticalSolidList"/>
    <dgm:cxn modelId="{7F23A5DF-D187-4000-9434-AC837068EBC8}" type="presParOf" srcId="{07F42B95-AC0E-4DEF-96F1-334B6A16B5E4}" destId="{BC310316-9913-407D-A698-85D3139CE8D6}" srcOrd="2" destOrd="0" presId="urn:microsoft.com/office/officeart/2018/2/layout/IconVerticalSolidList"/>
    <dgm:cxn modelId="{89622A78-ACAA-41EC-A50B-17685CFBB033}" type="presParOf" srcId="{07F42B95-AC0E-4DEF-96F1-334B6A16B5E4}" destId="{4F81511D-FF1A-4E7C-B552-B6DB11A9449E}" srcOrd="3" destOrd="0" presId="urn:microsoft.com/office/officeart/2018/2/layout/IconVerticalSolidList"/>
    <dgm:cxn modelId="{1589A48B-F719-43A8-934E-2EEED39FB161}" type="presParOf" srcId="{7D08835A-3BE3-42A2-9AAC-932BBC8A8745}" destId="{81880C79-6DA5-496B-8AA6-E4828A636F76}" srcOrd="3" destOrd="0" presId="urn:microsoft.com/office/officeart/2018/2/layout/IconVerticalSolidList"/>
    <dgm:cxn modelId="{3EE9B38C-79C9-4EA5-B6A5-81731D6041E4}" type="presParOf" srcId="{7D08835A-3BE3-42A2-9AAC-932BBC8A8745}" destId="{D529138C-23A6-4624-B584-EDC49D748065}" srcOrd="4" destOrd="0" presId="urn:microsoft.com/office/officeart/2018/2/layout/IconVerticalSolidList"/>
    <dgm:cxn modelId="{78FAD259-EE88-4A57-83B9-65A099B695C6}" type="presParOf" srcId="{D529138C-23A6-4624-B584-EDC49D748065}" destId="{EC39DA05-27FD-405C-8886-2DCE30E1A906}" srcOrd="0" destOrd="0" presId="urn:microsoft.com/office/officeart/2018/2/layout/IconVerticalSolidList"/>
    <dgm:cxn modelId="{6D0FD54F-7E81-4718-A311-68FA0C0CA491}" type="presParOf" srcId="{D529138C-23A6-4624-B584-EDC49D748065}" destId="{B9E31305-F025-4CC6-A768-9CBA21969B85}" srcOrd="1" destOrd="0" presId="urn:microsoft.com/office/officeart/2018/2/layout/IconVerticalSolidList"/>
    <dgm:cxn modelId="{8B674B54-3EDA-4761-8F05-6D60619C7294}" type="presParOf" srcId="{D529138C-23A6-4624-B584-EDC49D748065}" destId="{4200E77C-ED71-4B91-9856-D6529B68C472}" srcOrd="2" destOrd="0" presId="urn:microsoft.com/office/officeart/2018/2/layout/IconVerticalSolidList"/>
    <dgm:cxn modelId="{FEF5FCBB-0D12-44DF-98AF-E6C2D754ECEA}" type="presParOf" srcId="{D529138C-23A6-4624-B584-EDC49D748065}" destId="{2080052F-C131-4EDC-9FD7-A713ADCFD4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76979-2090-45CE-9D9F-3F389F2872F6}">
      <dsp:nvSpPr>
        <dsp:cNvPr id="0" name=""/>
        <dsp:cNvSpPr/>
      </dsp:nvSpPr>
      <dsp:spPr>
        <a:xfrm>
          <a:off x="0" y="68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E66012-3D64-4D37-B648-5A04B2BC414A}">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FF43B4-9B3D-4B09-BAF6-1494D6A9307C}">
      <dsp:nvSpPr>
        <dsp:cNvPr id="0" name=""/>
        <dsp:cNvSpPr/>
      </dsp:nvSpPr>
      <dsp:spPr>
        <a:xfrm>
          <a:off x="1838002" y="68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00100">
            <a:lnSpc>
              <a:spcPct val="90000"/>
            </a:lnSpc>
            <a:spcBef>
              <a:spcPct val="0"/>
            </a:spcBef>
            <a:spcAft>
              <a:spcPct val="35000"/>
            </a:spcAft>
            <a:buNone/>
          </a:pPr>
          <a:r>
            <a:rPr lang="en-US" sz="1800" kern="1200"/>
            <a:t>Learning about the future by </a:t>
          </a:r>
          <a:r>
            <a:rPr lang="en-US" sz="1800" i="1" kern="1200"/>
            <a:t>understanding the nature and impact of the most uncertain and important driving forces affecting our future</a:t>
          </a:r>
          <a:endParaRPr lang="en-US" sz="1800" kern="1200"/>
        </a:p>
      </dsp:txBody>
      <dsp:txXfrm>
        <a:off x="1838002" y="680"/>
        <a:ext cx="4405989" cy="1591344"/>
      </dsp:txXfrm>
    </dsp:sp>
    <dsp:sp modelId="{FB87E1B4-C863-4B90-9311-CCD171C9B468}">
      <dsp:nvSpPr>
        <dsp:cNvPr id="0" name=""/>
        <dsp:cNvSpPr/>
      </dsp:nvSpPr>
      <dsp:spPr>
        <a:xfrm>
          <a:off x="0" y="198986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F99AD-C88F-4503-8439-B30DA55BCCBF}">
      <dsp:nvSpPr>
        <dsp:cNvPr id="0" name=""/>
        <dsp:cNvSpPr/>
      </dsp:nvSpPr>
      <dsp:spPr>
        <a:xfrm>
          <a:off x="481381" y="2347912"/>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9CD73D-FB86-4E5A-BF8E-D31487CBD65E}">
      <dsp:nvSpPr>
        <dsp:cNvPr id="0" name=""/>
        <dsp:cNvSpPr/>
      </dsp:nvSpPr>
      <dsp:spPr>
        <a:xfrm>
          <a:off x="1838002" y="198986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00100">
            <a:lnSpc>
              <a:spcPct val="90000"/>
            </a:lnSpc>
            <a:spcBef>
              <a:spcPct val="0"/>
            </a:spcBef>
            <a:spcAft>
              <a:spcPct val="35000"/>
            </a:spcAft>
            <a:buNone/>
          </a:pPr>
          <a:r>
            <a:rPr lang="en-US" sz="1800" i="1" kern="1200"/>
            <a:t>Crafting a number of diverging stories or scenarios</a:t>
          </a:r>
          <a:endParaRPr lang="en-US" sz="1800" kern="1200"/>
        </a:p>
      </dsp:txBody>
      <dsp:txXfrm>
        <a:off x="1838002" y="1989860"/>
        <a:ext cx="4405989" cy="1591344"/>
      </dsp:txXfrm>
    </dsp:sp>
    <dsp:sp modelId="{EBE4130C-BF5E-4B6F-BB93-71946F3245C5}">
      <dsp:nvSpPr>
        <dsp:cNvPr id="0" name=""/>
        <dsp:cNvSpPr/>
      </dsp:nvSpPr>
      <dsp:spPr>
        <a:xfrm>
          <a:off x="0" y="397904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F1A14-4E0B-456C-95FD-88AF48BE315E}">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3ECAC4-EC58-451C-9646-F1C1ABE6158C}">
      <dsp:nvSpPr>
        <dsp:cNvPr id="0" name=""/>
        <dsp:cNvSpPr/>
      </dsp:nvSpPr>
      <dsp:spPr>
        <a:xfrm>
          <a:off x="1838002" y="397904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00100">
            <a:lnSpc>
              <a:spcPct val="90000"/>
            </a:lnSpc>
            <a:spcBef>
              <a:spcPct val="0"/>
            </a:spcBef>
            <a:spcAft>
              <a:spcPct val="35000"/>
            </a:spcAft>
            <a:buNone/>
          </a:pPr>
          <a:r>
            <a:rPr lang="en-US" sz="1800" i="1" kern="1200"/>
            <a:t>Strategic planning tool</a:t>
          </a:r>
          <a:endParaRPr lang="en-US" sz="1800" kern="1200"/>
        </a:p>
      </dsp:txBody>
      <dsp:txXfrm>
        <a:off x="1838002" y="3979040"/>
        <a:ext cx="4405989" cy="1591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9F49C-0316-43B1-8331-575D062989F9}">
      <dsp:nvSpPr>
        <dsp:cNvPr id="0" name=""/>
        <dsp:cNvSpPr/>
      </dsp:nvSpPr>
      <dsp:spPr>
        <a:xfrm>
          <a:off x="0" y="68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66669-145E-4459-8CA0-069BB0D59ABC}">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4FE070-0525-4029-ADC8-4F5D09841900}">
      <dsp:nvSpPr>
        <dsp:cNvPr id="0" name=""/>
        <dsp:cNvSpPr/>
      </dsp:nvSpPr>
      <dsp:spPr>
        <a:xfrm>
          <a:off x="1838002" y="68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00100">
            <a:lnSpc>
              <a:spcPct val="90000"/>
            </a:lnSpc>
            <a:spcBef>
              <a:spcPct val="0"/>
            </a:spcBef>
            <a:spcAft>
              <a:spcPct val="35000"/>
            </a:spcAft>
            <a:buNone/>
          </a:pPr>
          <a:r>
            <a:rPr lang="en-US" sz="1800" kern="1200"/>
            <a:t>The goal of divergent thinking is to generate many different ideas about a topic in a short period of time. </a:t>
          </a:r>
        </a:p>
      </dsp:txBody>
      <dsp:txXfrm>
        <a:off x="1838002" y="680"/>
        <a:ext cx="4405989" cy="1591344"/>
      </dsp:txXfrm>
    </dsp:sp>
    <dsp:sp modelId="{75A5BD25-1C49-4193-AA04-DCE0E266447D}">
      <dsp:nvSpPr>
        <dsp:cNvPr id="0" name=""/>
        <dsp:cNvSpPr/>
      </dsp:nvSpPr>
      <dsp:spPr>
        <a:xfrm>
          <a:off x="0" y="198986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93744-D24C-4692-A08C-D1284A5BAF9C}">
      <dsp:nvSpPr>
        <dsp:cNvPr id="0" name=""/>
        <dsp:cNvSpPr/>
      </dsp:nvSpPr>
      <dsp:spPr>
        <a:xfrm>
          <a:off x="481381" y="2347912"/>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6BA5E4-795F-4D9D-8530-3E197C8E45F1}">
      <dsp:nvSpPr>
        <dsp:cNvPr id="0" name=""/>
        <dsp:cNvSpPr/>
      </dsp:nvSpPr>
      <dsp:spPr>
        <a:xfrm>
          <a:off x="1838002" y="198986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00100">
            <a:lnSpc>
              <a:spcPct val="90000"/>
            </a:lnSpc>
            <a:spcBef>
              <a:spcPct val="0"/>
            </a:spcBef>
            <a:spcAft>
              <a:spcPct val="35000"/>
            </a:spcAft>
            <a:buNone/>
          </a:pPr>
          <a:r>
            <a:rPr lang="en-US" sz="1800" kern="1200"/>
            <a:t>Break a topic down into its various component parts in order to gain insight about the various aspects of the topic. </a:t>
          </a:r>
        </a:p>
      </dsp:txBody>
      <dsp:txXfrm>
        <a:off x="1838002" y="1989860"/>
        <a:ext cx="4405989" cy="1591344"/>
      </dsp:txXfrm>
    </dsp:sp>
    <dsp:sp modelId="{17A56BA3-8E73-4376-9A13-F68C4113BC05}">
      <dsp:nvSpPr>
        <dsp:cNvPr id="0" name=""/>
        <dsp:cNvSpPr/>
      </dsp:nvSpPr>
      <dsp:spPr>
        <a:xfrm>
          <a:off x="0" y="397904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19AAA-281E-4A39-A2EB-5770021CEC1D}">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5362B1-323D-4552-A393-11758714F37D}">
      <dsp:nvSpPr>
        <dsp:cNvPr id="0" name=""/>
        <dsp:cNvSpPr/>
      </dsp:nvSpPr>
      <dsp:spPr>
        <a:xfrm>
          <a:off x="1838002" y="397904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00100">
            <a:lnSpc>
              <a:spcPct val="90000"/>
            </a:lnSpc>
            <a:spcBef>
              <a:spcPct val="0"/>
            </a:spcBef>
            <a:spcAft>
              <a:spcPct val="35000"/>
            </a:spcAft>
            <a:buNone/>
          </a:pPr>
          <a:r>
            <a:rPr lang="en-US" sz="1800" kern="1200"/>
            <a:t>Divergent thinking typically occurs in a spontaneous, free-flowing manner, such that the ideas are generated in a random, unorganized fashion. </a:t>
          </a:r>
        </a:p>
      </dsp:txBody>
      <dsp:txXfrm>
        <a:off x="1838002" y="3979040"/>
        <a:ext cx="4405989" cy="1591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6E06C-96F2-4DA1-8106-EA531E95A395}">
      <dsp:nvSpPr>
        <dsp:cNvPr id="0" name=""/>
        <dsp:cNvSpPr/>
      </dsp:nvSpPr>
      <dsp:spPr>
        <a:xfrm>
          <a:off x="1143658" y="15155"/>
          <a:ext cx="1352140" cy="135214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4A37A-4884-4612-A25D-818CBF1E3973}">
      <dsp:nvSpPr>
        <dsp:cNvPr id="0" name=""/>
        <dsp:cNvSpPr/>
      </dsp:nvSpPr>
      <dsp:spPr>
        <a:xfrm>
          <a:off x="1431820" y="303316"/>
          <a:ext cx="775818" cy="775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0506C-2802-4A0A-B245-00FE7F0503D7}">
      <dsp:nvSpPr>
        <dsp:cNvPr id="0" name=""/>
        <dsp:cNvSpPr/>
      </dsp:nvSpPr>
      <dsp:spPr>
        <a:xfrm>
          <a:off x="711417" y="1788454"/>
          <a:ext cx="2216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Brainstorming</a:t>
          </a:r>
        </a:p>
      </dsp:txBody>
      <dsp:txXfrm>
        <a:off x="711417" y="1788454"/>
        <a:ext cx="2216624" cy="720000"/>
      </dsp:txXfrm>
    </dsp:sp>
    <dsp:sp modelId="{2621BF03-DD25-426D-82AE-A440CBCD1F04}">
      <dsp:nvSpPr>
        <dsp:cNvPr id="0" name=""/>
        <dsp:cNvSpPr/>
      </dsp:nvSpPr>
      <dsp:spPr>
        <a:xfrm>
          <a:off x="3748192" y="15155"/>
          <a:ext cx="1352140" cy="135214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1F7DCD-819F-4081-A3E1-4CEC55A9156D}">
      <dsp:nvSpPr>
        <dsp:cNvPr id="0" name=""/>
        <dsp:cNvSpPr/>
      </dsp:nvSpPr>
      <dsp:spPr>
        <a:xfrm>
          <a:off x="4036353" y="303316"/>
          <a:ext cx="775818" cy="775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27C1A3-A49D-4B08-87F4-67AFF9E17A64}">
      <dsp:nvSpPr>
        <dsp:cNvPr id="0" name=""/>
        <dsp:cNvSpPr/>
      </dsp:nvSpPr>
      <dsp:spPr>
        <a:xfrm>
          <a:off x="3315950" y="1788454"/>
          <a:ext cx="2216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Journal</a:t>
          </a:r>
        </a:p>
      </dsp:txBody>
      <dsp:txXfrm>
        <a:off x="3315950" y="1788454"/>
        <a:ext cx="2216624" cy="720000"/>
      </dsp:txXfrm>
    </dsp:sp>
    <dsp:sp modelId="{1F75C851-9D9C-47DB-9026-DA2518CCF07B}">
      <dsp:nvSpPr>
        <dsp:cNvPr id="0" name=""/>
        <dsp:cNvSpPr/>
      </dsp:nvSpPr>
      <dsp:spPr>
        <a:xfrm>
          <a:off x="1143658" y="3062610"/>
          <a:ext cx="1352140" cy="135214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8D6B6-B0FC-4F78-9957-F1DA945C96E6}">
      <dsp:nvSpPr>
        <dsp:cNvPr id="0" name=""/>
        <dsp:cNvSpPr/>
      </dsp:nvSpPr>
      <dsp:spPr>
        <a:xfrm>
          <a:off x="1431820" y="3350771"/>
          <a:ext cx="775818" cy="775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A67B2D-C7B5-4B26-BF11-22108E2E4F30}">
      <dsp:nvSpPr>
        <dsp:cNvPr id="0" name=""/>
        <dsp:cNvSpPr/>
      </dsp:nvSpPr>
      <dsp:spPr>
        <a:xfrm>
          <a:off x="711417" y="4835909"/>
          <a:ext cx="2216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Free writing</a:t>
          </a:r>
        </a:p>
      </dsp:txBody>
      <dsp:txXfrm>
        <a:off x="711417" y="4835909"/>
        <a:ext cx="2216624" cy="720000"/>
      </dsp:txXfrm>
    </dsp:sp>
    <dsp:sp modelId="{EE6B2F42-6B3F-497B-89B6-14BC7BA4D2DE}">
      <dsp:nvSpPr>
        <dsp:cNvPr id="0" name=""/>
        <dsp:cNvSpPr/>
      </dsp:nvSpPr>
      <dsp:spPr>
        <a:xfrm>
          <a:off x="3748192" y="3062610"/>
          <a:ext cx="1352140" cy="135214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D9E5E-1681-4BA7-B89C-17ECAB3FCAF5}">
      <dsp:nvSpPr>
        <dsp:cNvPr id="0" name=""/>
        <dsp:cNvSpPr/>
      </dsp:nvSpPr>
      <dsp:spPr>
        <a:xfrm>
          <a:off x="4036353" y="3350771"/>
          <a:ext cx="775818" cy="775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DCC75D-77AF-437A-B1FE-8FDA7AEBB59E}">
      <dsp:nvSpPr>
        <dsp:cNvPr id="0" name=""/>
        <dsp:cNvSpPr/>
      </dsp:nvSpPr>
      <dsp:spPr>
        <a:xfrm>
          <a:off x="3315950" y="4835909"/>
          <a:ext cx="2216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Mind Mapping</a:t>
          </a:r>
        </a:p>
      </dsp:txBody>
      <dsp:txXfrm>
        <a:off x="3315950" y="4835909"/>
        <a:ext cx="2216624"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51CB9-9E7A-41BC-942D-A0C724E16DBB}">
      <dsp:nvSpPr>
        <dsp:cNvPr id="0" name=""/>
        <dsp:cNvSpPr/>
      </dsp:nvSpPr>
      <dsp:spPr>
        <a:xfrm>
          <a:off x="707776" y="512392"/>
          <a:ext cx="1252520" cy="12525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5C13A-0E9A-42F3-B432-4A00AFF3C818}">
      <dsp:nvSpPr>
        <dsp:cNvPr id="0" name=""/>
        <dsp:cNvSpPr/>
      </dsp:nvSpPr>
      <dsp:spPr>
        <a:xfrm>
          <a:off x="974707" y="779323"/>
          <a:ext cx="718659" cy="718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F088EA-4CA6-4450-B0F5-8B748E68AC8A}">
      <dsp:nvSpPr>
        <dsp:cNvPr id="0" name=""/>
        <dsp:cNvSpPr/>
      </dsp:nvSpPr>
      <dsp:spPr>
        <a:xfrm>
          <a:off x="307380"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Criteria</a:t>
          </a:r>
        </a:p>
      </dsp:txBody>
      <dsp:txXfrm>
        <a:off x="307380" y="2155043"/>
        <a:ext cx="2053312" cy="720000"/>
      </dsp:txXfrm>
    </dsp:sp>
    <dsp:sp modelId="{0921A848-C01A-4710-9F3A-278BB8BA823F}">
      <dsp:nvSpPr>
        <dsp:cNvPr id="0" name=""/>
        <dsp:cNvSpPr/>
      </dsp:nvSpPr>
      <dsp:spPr>
        <a:xfrm>
          <a:off x="3120418" y="512392"/>
          <a:ext cx="1252520" cy="12525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DCC10-E0F4-492F-A5C0-4BE52F10CF78}">
      <dsp:nvSpPr>
        <dsp:cNvPr id="0" name=""/>
        <dsp:cNvSpPr/>
      </dsp:nvSpPr>
      <dsp:spPr>
        <a:xfrm>
          <a:off x="3387349" y="779323"/>
          <a:ext cx="718659" cy="718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F4A39A-FD9B-4367-BC8D-7C881E7C34E1}">
      <dsp:nvSpPr>
        <dsp:cNvPr id="0" name=""/>
        <dsp:cNvSpPr/>
      </dsp:nvSpPr>
      <dsp:spPr>
        <a:xfrm>
          <a:off x="2720022"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Advantages</a:t>
          </a:r>
        </a:p>
      </dsp:txBody>
      <dsp:txXfrm>
        <a:off x="2720022" y="2155043"/>
        <a:ext cx="2053312" cy="720000"/>
      </dsp:txXfrm>
    </dsp:sp>
    <dsp:sp modelId="{4EF75537-A083-4CC4-A636-390B758AF151}">
      <dsp:nvSpPr>
        <dsp:cNvPr id="0" name=""/>
        <dsp:cNvSpPr/>
      </dsp:nvSpPr>
      <dsp:spPr>
        <a:xfrm>
          <a:off x="5533060" y="512392"/>
          <a:ext cx="1252520" cy="12525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223BE-4ED2-4DFB-B6D1-F1D0388DBDD2}">
      <dsp:nvSpPr>
        <dsp:cNvPr id="0" name=""/>
        <dsp:cNvSpPr/>
      </dsp:nvSpPr>
      <dsp:spPr>
        <a:xfrm>
          <a:off x="5799991" y="779323"/>
          <a:ext cx="718659" cy="718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B2C5DD-6C61-4DD2-B66B-9DBD77168753}">
      <dsp:nvSpPr>
        <dsp:cNvPr id="0" name=""/>
        <dsp:cNvSpPr/>
      </dsp:nvSpPr>
      <dsp:spPr>
        <a:xfrm>
          <a:off x="5132664"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Disadvantages</a:t>
          </a:r>
        </a:p>
      </dsp:txBody>
      <dsp:txXfrm>
        <a:off x="5132664" y="2155043"/>
        <a:ext cx="2053312" cy="720000"/>
      </dsp:txXfrm>
    </dsp:sp>
    <dsp:sp modelId="{2C0787DC-EA4F-4A81-890E-5B43EA61784E}">
      <dsp:nvSpPr>
        <dsp:cNvPr id="0" name=""/>
        <dsp:cNvSpPr/>
      </dsp:nvSpPr>
      <dsp:spPr>
        <a:xfrm>
          <a:off x="7945702" y="512392"/>
          <a:ext cx="1252520" cy="12525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771FA-4AEF-4528-B3E1-212C5F0E7218}">
      <dsp:nvSpPr>
        <dsp:cNvPr id="0" name=""/>
        <dsp:cNvSpPr/>
      </dsp:nvSpPr>
      <dsp:spPr>
        <a:xfrm>
          <a:off x="8212633" y="779323"/>
          <a:ext cx="718659" cy="718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905518-EBF9-45C2-8105-B6F5CC165D2D}">
      <dsp:nvSpPr>
        <dsp:cNvPr id="0" name=""/>
        <dsp:cNvSpPr/>
      </dsp:nvSpPr>
      <dsp:spPr>
        <a:xfrm>
          <a:off x="7545307"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Probability</a:t>
          </a:r>
        </a:p>
      </dsp:txBody>
      <dsp:txXfrm>
        <a:off x="7545307" y="2155043"/>
        <a:ext cx="205331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4D32-D4B9-4A6D-B97B-943C7A07CEE4}">
      <dsp:nvSpPr>
        <dsp:cNvPr id="0" name=""/>
        <dsp:cNvSpPr/>
      </dsp:nvSpPr>
      <dsp:spPr>
        <a:xfrm>
          <a:off x="1014450" y="525476"/>
          <a:ext cx="1265962" cy="1265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EFDED5-F735-47CA-ACF4-62C9A7ECD8D5}">
      <dsp:nvSpPr>
        <dsp:cNvPr id="0" name=""/>
        <dsp:cNvSpPr/>
      </dsp:nvSpPr>
      <dsp:spPr>
        <a:xfrm>
          <a:off x="240806" y="2141959"/>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Spread risk</a:t>
          </a:r>
        </a:p>
      </dsp:txBody>
      <dsp:txXfrm>
        <a:off x="240806" y="2141959"/>
        <a:ext cx="2813250" cy="720000"/>
      </dsp:txXfrm>
    </dsp:sp>
    <dsp:sp modelId="{1809BC44-3256-4D54-9144-053CC420CEEC}">
      <dsp:nvSpPr>
        <dsp:cNvPr id="0" name=""/>
        <dsp:cNvSpPr/>
      </dsp:nvSpPr>
      <dsp:spPr>
        <a:xfrm>
          <a:off x="4320018" y="525476"/>
          <a:ext cx="1265962" cy="1265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2AA79D-B5CE-43D6-B6E8-8F7C833461D8}">
      <dsp:nvSpPr>
        <dsp:cNvPr id="0" name=""/>
        <dsp:cNvSpPr/>
      </dsp:nvSpPr>
      <dsp:spPr>
        <a:xfrm>
          <a:off x="3546375" y="2141959"/>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Insure</a:t>
          </a:r>
        </a:p>
      </dsp:txBody>
      <dsp:txXfrm>
        <a:off x="3546375" y="2141959"/>
        <a:ext cx="2813250" cy="720000"/>
      </dsp:txXfrm>
    </dsp:sp>
    <dsp:sp modelId="{D5EE5F79-2E2E-4D9D-9C11-10C55B107C7C}">
      <dsp:nvSpPr>
        <dsp:cNvPr id="0" name=""/>
        <dsp:cNvSpPr/>
      </dsp:nvSpPr>
      <dsp:spPr>
        <a:xfrm>
          <a:off x="7625587" y="525476"/>
          <a:ext cx="1265962" cy="1265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2D1213-9B10-4568-9B44-D7A125D49FDE}">
      <dsp:nvSpPr>
        <dsp:cNvPr id="0" name=""/>
        <dsp:cNvSpPr/>
      </dsp:nvSpPr>
      <dsp:spPr>
        <a:xfrm>
          <a:off x="6851943" y="2141959"/>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Hedge</a:t>
          </a:r>
        </a:p>
      </dsp:txBody>
      <dsp:txXfrm>
        <a:off x="6851943" y="2141959"/>
        <a:ext cx="2813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3E6CF-7548-418A-9E2D-21A63578F650}">
      <dsp:nvSpPr>
        <dsp:cNvPr id="0" name=""/>
        <dsp:cNvSpPr/>
      </dsp:nvSpPr>
      <dsp:spPr>
        <a:xfrm>
          <a:off x="0" y="68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BA58A-F069-4EC7-BA91-1AFB1C49E6A0}">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28E9A3-D535-4465-B44B-DA42363CC657}">
      <dsp:nvSpPr>
        <dsp:cNvPr id="0" name=""/>
        <dsp:cNvSpPr/>
      </dsp:nvSpPr>
      <dsp:spPr>
        <a:xfrm>
          <a:off x="1838002" y="68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933450">
            <a:lnSpc>
              <a:spcPct val="90000"/>
            </a:lnSpc>
            <a:spcBef>
              <a:spcPct val="0"/>
            </a:spcBef>
            <a:spcAft>
              <a:spcPct val="35000"/>
            </a:spcAft>
            <a:buNone/>
          </a:pPr>
          <a:r>
            <a:rPr lang="en-US" sz="2100" kern="1200"/>
            <a:t>Information and events are injected into each scenario to synthesize the change in risk or opportunity this will cause.</a:t>
          </a:r>
        </a:p>
      </dsp:txBody>
      <dsp:txXfrm>
        <a:off x="1838002" y="680"/>
        <a:ext cx="4405989" cy="1591344"/>
      </dsp:txXfrm>
    </dsp:sp>
    <dsp:sp modelId="{469DD0DF-BA52-4109-8EB7-5AC555C5123F}">
      <dsp:nvSpPr>
        <dsp:cNvPr id="0" name=""/>
        <dsp:cNvSpPr/>
      </dsp:nvSpPr>
      <dsp:spPr>
        <a:xfrm>
          <a:off x="0" y="198986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D8D59-67B3-4DBB-A9C5-3B4EE10548E0}">
      <dsp:nvSpPr>
        <dsp:cNvPr id="0" name=""/>
        <dsp:cNvSpPr/>
      </dsp:nvSpPr>
      <dsp:spPr>
        <a:xfrm>
          <a:off x="481381" y="2347912"/>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81511D-FF1A-4E7C-B552-B6DB11A9449E}">
      <dsp:nvSpPr>
        <dsp:cNvPr id="0" name=""/>
        <dsp:cNvSpPr/>
      </dsp:nvSpPr>
      <dsp:spPr>
        <a:xfrm>
          <a:off x="1838002" y="198986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933450">
            <a:lnSpc>
              <a:spcPct val="90000"/>
            </a:lnSpc>
            <a:spcBef>
              <a:spcPct val="0"/>
            </a:spcBef>
            <a:spcAft>
              <a:spcPct val="35000"/>
            </a:spcAft>
            <a:buNone/>
          </a:pPr>
          <a:r>
            <a:rPr lang="en-US" sz="2100" kern="1200"/>
            <a:t>Use research, personal knowledge and insight to anticipate a potential outcome.</a:t>
          </a:r>
        </a:p>
      </dsp:txBody>
      <dsp:txXfrm>
        <a:off x="1838002" y="1989860"/>
        <a:ext cx="4405989" cy="1591344"/>
      </dsp:txXfrm>
    </dsp:sp>
    <dsp:sp modelId="{EC39DA05-27FD-405C-8886-2DCE30E1A906}">
      <dsp:nvSpPr>
        <dsp:cNvPr id="0" name=""/>
        <dsp:cNvSpPr/>
      </dsp:nvSpPr>
      <dsp:spPr>
        <a:xfrm>
          <a:off x="0" y="397904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31305-F025-4CC6-A768-9CBA21969B85}">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80052F-C131-4EDC-9FD7-A713ADCFD404}">
      <dsp:nvSpPr>
        <dsp:cNvPr id="0" name=""/>
        <dsp:cNvSpPr/>
      </dsp:nvSpPr>
      <dsp:spPr>
        <a:xfrm>
          <a:off x="1838002" y="397904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933450">
            <a:lnSpc>
              <a:spcPct val="90000"/>
            </a:lnSpc>
            <a:spcBef>
              <a:spcPct val="0"/>
            </a:spcBef>
            <a:spcAft>
              <a:spcPct val="35000"/>
            </a:spcAft>
            <a:buNone/>
          </a:pPr>
          <a:r>
            <a:rPr lang="en-US" sz="2100" kern="1200"/>
            <a:t>Identify the potential impact of the anticipated outcomes on risk</a:t>
          </a:r>
        </a:p>
      </dsp:txBody>
      <dsp:txXfrm>
        <a:off x="1838002" y="3979040"/>
        <a:ext cx="4405989" cy="15913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2AE5F-D972-4024-ACEF-0067E71B43D7}"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6812D-AECE-4434-8D22-7AB67A713AB2}" type="slidenum">
              <a:rPr lang="en-US" smtClean="0"/>
              <a:t>‹#›</a:t>
            </a:fld>
            <a:endParaRPr lang="en-US"/>
          </a:p>
        </p:txBody>
      </p:sp>
    </p:spTree>
    <p:extLst>
      <p:ext uri="{BB962C8B-B14F-4D97-AF65-F5344CB8AC3E}">
        <p14:creationId xmlns:p14="http://schemas.microsoft.com/office/powerpoint/2010/main" val="278687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F0E643-9ECF-4EF7-92C5-53F3B45FDBDF}" type="slidenum">
              <a:rPr lang="en-GB" altLang="en-US"/>
              <a:pPr>
                <a:spcBef>
                  <a:spcPct val="0"/>
                </a:spcBef>
              </a:pPr>
              <a:t>2</a:t>
            </a:fld>
            <a:endParaRPr lang="en-GB" altLang="en-US"/>
          </a:p>
        </p:txBody>
      </p:sp>
      <p:sp>
        <p:nvSpPr>
          <p:cNvPr id="8195" name="Rectangle 2"/>
          <p:cNvSpPr>
            <a:spLocks noGrp="1" noRot="1" noChangeAspect="1" noChangeArrowheads="1" noTextEdit="1"/>
          </p:cNvSpPr>
          <p:nvPr>
            <p:ph type="sldImg"/>
          </p:nvPr>
        </p:nvSpPr>
        <p:spPr>
          <a:xfrm>
            <a:off x="93663" y="746125"/>
            <a:ext cx="6621462" cy="3725863"/>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This summary CAN be used on completion of the group discussion and peer assessments, IF YOU FEEL ANY POINTS ON COMPLIANCE NEED TO BE CLARIFIED.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If you are satisfied with the knowledge, skills and attitude relating to compliance demonstrated then </a:t>
            </a:r>
            <a:r>
              <a:rPr lang="en-US" altLang="en-US" u="sng">
                <a:latin typeface="Arial" panose="020B0604020202020204" pitchFamily="34" charset="0"/>
                <a:cs typeface="Arial" panose="020B0604020202020204" pitchFamily="34" charset="0"/>
              </a:rPr>
              <a:t>skip the next 5 slides</a:t>
            </a:r>
            <a:r>
              <a:rPr lang="en-US" altLang="en-US">
                <a:latin typeface="Arial" panose="020B0604020202020204" pitchFamily="34" charset="0"/>
                <a:cs typeface="Arial" panose="020B0604020202020204" pitchFamily="34" charset="0"/>
              </a:rPr>
              <a:t> and move to the ETHICS segment.</a:t>
            </a:r>
          </a:p>
          <a:p>
            <a:pPr eaLnBrk="1" hangingPunct="1"/>
            <a:endParaRPr lang="en-US"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11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F68074-2BC8-4351-9858-21DD3F134F9B}" type="slidenum">
              <a:rPr lang="en-GB" altLang="en-US"/>
              <a:pPr>
                <a:spcBef>
                  <a:spcPct val="0"/>
                </a:spcBef>
              </a:pPr>
              <a:t>4</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Scenario planning is a method for learning about the future by </a:t>
            </a:r>
            <a:r>
              <a:rPr lang="en-US" altLang="en-US" i="1">
                <a:latin typeface="Arial" panose="020B0604020202020204" pitchFamily="34" charset="0"/>
                <a:cs typeface="Arial" panose="020B0604020202020204" pitchFamily="34" charset="0"/>
              </a:rPr>
              <a:t>understanding the nature and impact of the most uncertain and important driving forces affecting our future</a:t>
            </a:r>
            <a:r>
              <a:rPr lang="en-US" altLang="en-US">
                <a:latin typeface="Arial" panose="020B0604020202020204" pitchFamily="34" charset="0"/>
                <a:cs typeface="Arial" panose="020B0604020202020204" pitchFamily="34" charset="0"/>
              </a:rPr>
              <a:t>. It is a group process which encourages knowledge exchange and development of mutual deeper understanding of central issues important to the future of your business.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The goal is to craft a number of diverging stories by extrapolating uncertain and heavily influencing driving forces. The stories together with the work getting there has the dual purpose of increasing the knowledge of the business environment and widen both the receiver's and participant's perception of possible future events.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The method is most widely used as a strategic management tool, but this and similar methods have been used for enabling other types of group discussion about a common future. </a:t>
            </a:r>
          </a:p>
        </p:txBody>
      </p:sp>
    </p:spTree>
    <p:extLst>
      <p:ext uri="{BB962C8B-B14F-4D97-AF65-F5344CB8AC3E}">
        <p14:creationId xmlns:p14="http://schemas.microsoft.com/office/powerpoint/2010/main" val="32308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66EE19-B55E-424C-99D9-5B7591D2A941}" type="slidenum">
              <a:rPr lang="en-GB" altLang="en-US"/>
              <a:pPr>
                <a:spcBef>
                  <a:spcPct val="0"/>
                </a:spcBef>
              </a:pPr>
              <a:t>6</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cs typeface="Arial" panose="020B0604020202020204" pitchFamily="34" charset="0"/>
              </a:rPr>
              <a:t>Ask the following questions to help narrow and refine a broad topic into a specific, focused one. Substitute your topic for the word </a:t>
            </a:r>
            <a:r>
              <a:rPr lang="en-US" altLang="en-US" i="1">
                <a:latin typeface="Arial" panose="020B0604020202020204" pitchFamily="34" charset="0"/>
                <a:cs typeface="Arial" panose="020B0604020202020204" pitchFamily="34" charset="0"/>
              </a:rPr>
              <a:t>"something."</a:t>
            </a:r>
            <a:endParaRPr lang="en-US" altLang="en-US">
              <a:latin typeface="Arial" panose="020B0604020202020204" pitchFamily="34" charset="0"/>
              <a:cs typeface="Arial" panose="020B0604020202020204" pitchFamily="34" charset="0"/>
            </a:endParaRPr>
          </a:p>
          <a:p>
            <a:pPr marL="228600" indent="-228600" eaLnBrk="1" hangingPunct="1"/>
            <a:r>
              <a:rPr lang="en-US" altLang="en-US">
                <a:latin typeface="Arial" panose="020B0604020202020204" pitchFamily="34" charset="0"/>
                <a:cs typeface="Arial" panose="020B0604020202020204" pitchFamily="34" charset="0"/>
              </a:rPr>
              <a:t>How would you describe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a:t>
            </a:r>
          </a:p>
          <a:p>
            <a:pPr marL="228600" indent="-228600" eaLnBrk="1" hangingPunct="1"/>
            <a:r>
              <a:rPr lang="en-US" altLang="en-US">
                <a:latin typeface="Arial" panose="020B0604020202020204" pitchFamily="34" charset="0"/>
                <a:cs typeface="Arial" panose="020B0604020202020204" pitchFamily="34" charset="0"/>
              </a:rPr>
              <a:t>What are the causes of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a:t>
            </a:r>
          </a:p>
          <a:p>
            <a:pPr marL="228600" indent="-228600" eaLnBrk="1" hangingPunct="1"/>
            <a:r>
              <a:rPr lang="en-US" altLang="en-US">
                <a:latin typeface="Arial" panose="020B0604020202020204" pitchFamily="34" charset="0"/>
                <a:cs typeface="Arial" panose="020B0604020202020204" pitchFamily="34" charset="0"/>
              </a:rPr>
              <a:t>What are the effects of</a:t>
            </a:r>
            <a:r>
              <a:rPr lang="en-US" altLang="en-US" i="1">
                <a:latin typeface="Arial" panose="020B0604020202020204" pitchFamily="34" charset="0"/>
                <a:cs typeface="Arial" panose="020B0604020202020204" pitchFamily="34" charset="0"/>
              </a:rPr>
              <a:t> something</a:t>
            </a:r>
            <a:r>
              <a:rPr lang="en-US" altLang="en-US">
                <a:latin typeface="Arial" panose="020B0604020202020204" pitchFamily="34" charset="0"/>
                <a:cs typeface="Arial" panose="020B0604020202020204" pitchFamily="34" charset="0"/>
              </a:rPr>
              <a:t>? </a:t>
            </a:r>
          </a:p>
          <a:p>
            <a:pPr marL="228600" indent="-228600" eaLnBrk="1" hangingPunct="1"/>
            <a:r>
              <a:rPr lang="en-US" altLang="en-US">
                <a:latin typeface="Arial" panose="020B0604020202020204" pitchFamily="34" charset="0"/>
                <a:cs typeface="Arial" panose="020B0604020202020204" pitchFamily="34" charset="0"/>
              </a:rPr>
              <a:t>What is important about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a:t>
            </a:r>
          </a:p>
          <a:p>
            <a:pPr marL="228600" indent="-228600" eaLnBrk="1" hangingPunct="1"/>
            <a:r>
              <a:rPr lang="en-US" altLang="en-US">
                <a:latin typeface="Arial" panose="020B0604020202020204" pitchFamily="34" charset="0"/>
                <a:cs typeface="Arial" panose="020B0604020202020204" pitchFamily="34" charset="0"/>
              </a:rPr>
              <a:t>What are the smaller parts that comprise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a:t>
            </a:r>
          </a:p>
          <a:p>
            <a:pPr marL="228600" indent="-228600" eaLnBrk="1" hangingPunct="1"/>
            <a:r>
              <a:rPr lang="en-US" altLang="en-US">
                <a:latin typeface="Arial" panose="020B0604020202020204" pitchFamily="34" charset="0"/>
                <a:cs typeface="Arial" panose="020B0604020202020204" pitchFamily="34" charset="0"/>
              </a:rPr>
              <a:t>How has</a:t>
            </a:r>
            <a:r>
              <a:rPr lang="en-US" altLang="en-US" i="1">
                <a:latin typeface="Arial" panose="020B0604020202020204" pitchFamily="34" charset="0"/>
                <a:cs typeface="Arial" panose="020B0604020202020204" pitchFamily="34" charset="0"/>
              </a:rPr>
              <a:t> something</a:t>
            </a:r>
            <a:r>
              <a:rPr lang="en-US" altLang="en-US">
                <a:latin typeface="Arial" panose="020B0604020202020204" pitchFamily="34" charset="0"/>
                <a:cs typeface="Arial" panose="020B0604020202020204" pitchFamily="34" charset="0"/>
              </a:rPr>
              <a:t> changed? Why are those changes important? </a:t>
            </a:r>
          </a:p>
          <a:p>
            <a:pPr marL="228600" indent="-228600" eaLnBrk="1" hangingPunct="1"/>
            <a:r>
              <a:rPr lang="en-US" altLang="en-US">
                <a:latin typeface="Arial" panose="020B0604020202020204" pitchFamily="34" charset="0"/>
                <a:cs typeface="Arial" panose="020B0604020202020204" pitchFamily="34" charset="0"/>
              </a:rPr>
              <a:t>What is known and unknown about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a:t>
            </a:r>
          </a:p>
          <a:p>
            <a:pPr marL="228600" indent="-228600" eaLnBrk="1" hangingPunct="1"/>
            <a:r>
              <a:rPr lang="en-US" altLang="en-US">
                <a:latin typeface="Arial" panose="020B0604020202020204" pitchFamily="34" charset="0"/>
                <a:cs typeface="Arial" panose="020B0604020202020204" pitchFamily="34" charset="0"/>
              </a:rPr>
              <a:t>What category of ideas or objects does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belong to? </a:t>
            </a:r>
          </a:p>
          <a:p>
            <a:pPr marL="228600" indent="-228600" eaLnBrk="1" hangingPunct="1"/>
            <a:r>
              <a:rPr lang="en-US" altLang="en-US">
                <a:latin typeface="Arial" panose="020B0604020202020204" pitchFamily="34" charset="0"/>
                <a:cs typeface="Arial" panose="020B0604020202020204" pitchFamily="34" charset="0"/>
              </a:rPr>
              <a:t>Is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good or bad? Why? </a:t>
            </a:r>
          </a:p>
          <a:p>
            <a:pPr marL="228600" indent="-228600" eaLnBrk="1" hangingPunct="1"/>
            <a:r>
              <a:rPr lang="en-US" altLang="en-US">
                <a:latin typeface="Arial" panose="020B0604020202020204" pitchFamily="34" charset="0"/>
                <a:cs typeface="Arial" panose="020B0604020202020204" pitchFamily="34" charset="0"/>
              </a:rPr>
              <a:t>What suggestions or recommendations would you make about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a:t>
            </a:r>
          </a:p>
          <a:p>
            <a:pPr marL="228600" indent="-228600" eaLnBrk="1" hangingPunct="1"/>
            <a:r>
              <a:rPr lang="en-US" altLang="en-US">
                <a:latin typeface="Arial" panose="020B0604020202020204" pitchFamily="34" charset="0"/>
                <a:cs typeface="Arial" panose="020B0604020202020204" pitchFamily="34" charset="0"/>
              </a:rPr>
              <a:t>What are the different aspects of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you can think of?</a:t>
            </a:r>
          </a:p>
          <a:p>
            <a:pPr marL="228600" indent="-228600"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17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279358-1602-4BF5-A2F2-873AE9C2B8B2}" type="slidenum">
              <a:rPr lang="en-GB" altLang="en-US"/>
              <a:pPr>
                <a:spcBef>
                  <a:spcPct val="0"/>
                </a:spcBef>
              </a:pPr>
              <a:t>7</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latin typeface="Arial" panose="020B0604020202020204" pitchFamily="34" charset="0"/>
                <a:cs typeface="Arial" panose="020B0604020202020204" pitchFamily="34" charset="0"/>
              </a:rPr>
              <a:t>Techniques to Stimulate Divergent Thinking</a:t>
            </a:r>
          </a:p>
          <a:p>
            <a:pPr eaLnBrk="1" hangingPunct="1"/>
            <a:r>
              <a:rPr lang="en-US" altLang="en-US" sz="1000">
                <a:latin typeface="Arial" panose="020B0604020202020204" pitchFamily="34" charset="0"/>
                <a:cs typeface="Arial" panose="020B0604020202020204" pitchFamily="34" charset="0"/>
              </a:rPr>
              <a:t>1. </a:t>
            </a:r>
            <a:r>
              <a:rPr lang="en-US" altLang="en-US" sz="1000" i="1">
                <a:latin typeface="Arial" panose="020B0604020202020204" pitchFamily="34" charset="0"/>
                <a:cs typeface="Arial" panose="020B0604020202020204" pitchFamily="34" charset="0"/>
              </a:rPr>
              <a:t>Brainstorming</a:t>
            </a:r>
            <a:r>
              <a:rPr lang="en-US" altLang="en-US" sz="1000">
                <a:latin typeface="Arial" panose="020B0604020202020204" pitchFamily="34" charset="0"/>
                <a:cs typeface="Arial" panose="020B0604020202020204" pitchFamily="34" charset="0"/>
              </a:rPr>
              <a:t>. Brainstorming is a technique which involves generating a list of ideas in a creative, unstructured manner. The goal of brainstorming is to generate as many ideas as possible in a short period of time. The key tool in brainstorm ing is "piggybacking," or using one idea to stimulate other ideas. During the brainstorming process, ALL ideas are recorded, and no idea is disregarded or criticized. After a long list of ideas is generated, one can go back and review the ideas to criti que their value or merit. </a:t>
            </a:r>
          </a:p>
          <a:p>
            <a:pPr eaLnBrk="1" hangingPunct="1"/>
            <a:r>
              <a:rPr lang="en-US" altLang="en-US" sz="1000">
                <a:latin typeface="Arial" panose="020B0604020202020204" pitchFamily="34" charset="0"/>
                <a:cs typeface="Arial" panose="020B0604020202020204" pitchFamily="34" charset="0"/>
              </a:rPr>
              <a:t>2. </a:t>
            </a:r>
            <a:r>
              <a:rPr lang="en-US" altLang="en-US" sz="1000" i="1">
                <a:latin typeface="Arial" panose="020B0604020202020204" pitchFamily="34" charset="0"/>
                <a:cs typeface="Arial" panose="020B0604020202020204" pitchFamily="34" charset="0"/>
              </a:rPr>
              <a:t>Keeping a Journal</a:t>
            </a:r>
            <a:r>
              <a:rPr lang="en-US" altLang="en-US" sz="1000">
                <a:latin typeface="Arial" panose="020B0604020202020204" pitchFamily="34" charset="0"/>
                <a:cs typeface="Arial" panose="020B0604020202020204" pitchFamily="34" charset="0"/>
              </a:rPr>
              <a:t>. Journals are an effective way to record ideas that one thinks of spontaneously. By carrying a journal, one can create a collection of thoughts on various subjects that later become a source book of ideas. People often have insights at unusual times and places. By keeping a journal, one can capture these ideas and use them later when developing and organizing materials in the prewriting stage.</a:t>
            </a:r>
          </a:p>
          <a:p>
            <a:pPr eaLnBrk="1" hangingPunct="1"/>
            <a:r>
              <a:rPr lang="en-US" altLang="en-US" sz="1000">
                <a:latin typeface="Arial" panose="020B0604020202020204" pitchFamily="34" charset="0"/>
                <a:cs typeface="Arial" panose="020B0604020202020204" pitchFamily="34" charset="0"/>
              </a:rPr>
              <a:t>3. </a:t>
            </a:r>
            <a:r>
              <a:rPr lang="en-US" altLang="en-US" sz="1000" i="1">
                <a:latin typeface="Arial" panose="020B0604020202020204" pitchFamily="34" charset="0"/>
                <a:cs typeface="Arial" panose="020B0604020202020204" pitchFamily="34" charset="0"/>
              </a:rPr>
              <a:t>Freewriting</a:t>
            </a:r>
            <a:r>
              <a:rPr lang="en-US" altLang="en-US" sz="1000">
                <a:latin typeface="Arial" panose="020B0604020202020204" pitchFamily="34" charset="0"/>
                <a:cs typeface="Arial" panose="020B0604020202020204" pitchFamily="34" charset="0"/>
              </a:rPr>
              <a:t>. When free-writing, a person will focus on one particular topic and write non-stop about it for a short period of time. The idea is to write down whatever comes to mind about the topic, without stopping to proofread or revise the writing. This can help generate a variety of thoughts about a topic in a short period of time, which can later be restructured or organized following some pattern of arrangement. </a:t>
            </a:r>
          </a:p>
          <a:p>
            <a:pPr eaLnBrk="1" hangingPunct="1"/>
            <a:r>
              <a:rPr lang="en-US" altLang="en-US" sz="1000">
                <a:latin typeface="Arial" panose="020B0604020202020204" pitchFamily="34" charset="0"/>
                <a:cs typeface="Arial" panose="020B0604020202020204" pitchFamily="34" charset="0"/>
              </a:rPr>
              <a:t>4. </a:t>
            </a:r>
            <a:r>
              <a:rPr lang="en-US" altLang="en-US" sz="1000" i="1">
                <a:latin typeface="Arial" panose="020B0604020202020204" pitchFamily="34" charset="0"/>
                <a:cs typeface="Arial" panose="020B0604020202020204" pitchFamily="34" charset="0"/>
              </a:rPr>
              <a:t>Mind or Subject Mapping</a:t>
            </a:r>
            <a:r>
              <a:rPr lang="en-US" altLang="en-US" sz="1000">
                <a:latin typeface="Arial" panose="020B0604020202020204" pitchFamily="34" charset="0"/>
                <a:cs typeface="Arial" panose="020B0604020202020204" pitchFamily="34" charset="0"/>
              </a:rPr>
              <a:t>. Mind or subject mapping involves putting brainstormed ideas in the form of a visual map or picture that that shows the relationships among these ideas. One starts with a central idea or topic, then draws branches off the main topic which represent different parts or aspects of the main topic. This creates a visual image or "map" of the topic which the writer can use to develop the topic further. For example, a topic may have four different branches (sub-topics), and each of those four branches may have two branches of its own (sub-topics of the sub-topic) *Note* this includes both divergent and convergent thinking. </a:t>
            </a:r>
          </a:p>
          <a:p>
            <a:pPr eaLnBrk="1" hangingPunct="1"/>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73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619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956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3588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386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911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6935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642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9637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31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71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84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555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460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94877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398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467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93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3317923"/>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7">
            <a:extLst>
              <a:ext uri="{FF2B5EF4-FFF2-40B4-BE49-F238E27FC236}">
                <a16:creationId xmlns:a16="http://schemas.microsoft.com/office/drawing/2014/main" id="{9690E8CD-BFA8-49C9-95BD-EA4CA120C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0720"/>
            <a:ext cx="5383909"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b="56080"/>
          <a:stretch/>
        </p:blipFill>
        <p:spPr>
          <a:xfrm>
            <a:off x="1127344" y="2239237"/>
            <a:ext cx="4416155" cy="2358145"/>
          </a:xfrm>
          <a:prstGeom prst="rect">
            <a:avLst/>
          </a:prstGeom>
        </p:spPr>
      </p:pic>
      <p:sp>
        <p:nvSpPr>
          <p:cNvPr id="8" name="Rounded Rectangle 7">
            <a:extLst>
              <a:ext uri="{FF2B5EF4-FFF2-40B4-BE49-F238E27FC236}">
                <a16:creationId xmlns:a16="http://schemas.microsoft.com/office/drawing/2014/main" id="{E3925F30-DC1E-4FB8-B39E-30B926358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8243" y="620720"/>
            <a:ext cx="5383909"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120" y="1756731"/>
            <a:ext cx="4416155" cy="3323158"/>
          </a:xfrm>
          <a:prstGeom prst="rect">
            <a:avLst/>
          </a:prstGeom>
        </p:spPr>
      </p:pic>
    </p:spTree>
    <p:extLst>
      <p:ext uri="{BB962C8B-B14F-4D97-AF65-F5344CB8AC3E}">
        <p14:creationId xmlns:p14="http://schemas.microsoft.com/office/powerpoint/2010/main" val="121497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00DA2F2-A105-4C8A-9115-73802E6FC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1B5CBDF-A2C6-4862-A096-2D7D9D28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gradFill flip="none" rotWithShape="1">
            <a:gsLst>
              <a:gs pos="10000">
                <a:schemeClr val="bg2">
                  <a:lumMod val="60000"/>
                  <a:lumOff val="40000"/>
                  <a:alpha val="20000"/>
                </a:schemeClr>
              </a:gs>
              <a:gs pos="70000">
                <a:schemeClr val="bg2">
                  <a:alpha val="10000"/>
                </a:schemeClr>
              </a:gs>
              <a:gs pos="0">
                <a:schemeClr val="bg2">
                  <a:lumMod val="40000"/>
                  <a:lumOff val="60000"/>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14C7473D-9E4B-4DB8-9EB0-359033F37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6873046" cy="6858002"/>
          </a:xfrm>
          <a:custGeom>
            <a:avLst/>
            <a:gdLst>
              <a:gd name="connsiteX0" fmla="*/ 6621081 w 6873046"/>
              <a:gd name="connsiteY0" fmla="*/ 6858002 h 6858002"/>
              <a:gd name="connsiteX1" fmla="*/ 4347889 w 6873046"/>
              <a:gd name="connsiteY1" fmla="*/ 6858002 h 6858002"/>
              <a:gd name="connsiteX2" fmla="*/ 2008047 w 6873046"/>
              <a:gd name="connsiteY2" fmla="*/ 6858002 h 6858002"/>
              <a:gd name="connsiteX3" fmla="*/ 784557 w 6873046"/>
              <a:gd name="connsiteY3" fmla="*/ 6858002 h 6858002"/>
              <a:gd name="connsiteX4" fmla="*/ 784557 w 6873046"/>
              <a:gd name="connsiteY4" fmla="*/ 6858000 h 6858002"/>
              <a:gd name="connsiteX5" fmla="*/ 0 w 6873046"/>
              <a:gd name="connsiteY5" fmla="*/ 6858000 h 6858002"/>
              <a:gd name="connsiteX6" fmla="*/ 0 w 6873046"/>
              <a:gd name="connsiteY6" fmla="*/ 0 h 6858002"/>
              <a:gd name="connsiteX7" fmla="*/ 784557 w 6873046"/>
              <a:gd name="connsiteY7" fmla="*/ 0 h 6858002"/>
              <a:gd name="connsiteX8" fmla="*/ 3070301 w 6873046"/>
              <a:gd name="connsiteY8" fmla="*/ 0 h 6858002"/>
              <a:gd name="connsiteX9" fmla="*/ 4347889 w 6873046"/>
              <a:gd name="connsiteY9" fmla="*/ 0 h 6858002"/>
              <a:gd name="connsiteX10" fmla="*/ 4347889 w 6873046"/>
              <a:gd name="connsiteY10" fmla="*/ 3 h 6858002"/>
              <a:gd name="connsiteX11" fmla="*/ 6626656 w 6873046"/>
              <a:gd name="connsiteY11" fmla="*/ 3 h 6858002"/>
              <a:gd name="connsiteX12" fmla="*/ 6626656 w 6873046"/>
              <a:gd name="connsiteY12" fmla="*/ 4 h 6858002"/>
              <a:gd name="connsiteX13" fmla="*/ 6619903 w 6873046"/>
              <a:gd name="connsiteY13" fmla="*/ 4 h 6858002"/>
              <a:gd name="connsiteX14" fmla="*/ 6625786 w 6873046"/>
              <a:gd name="connsiteY14" fmla="*/ 40466 h 6858002"/>
              <a:gd name="connsiteX15" fmla="*/ 6643100 w 6873046"/>
              <a:gd name="connsiteY15" fmla="*/ 159110 h 6858002"/>
              <a:gd name="connsiteX16" fmla="*/ 6655202 w 6873046"/>
              <a:gd name="connsiteY16" fmla="*/ 245521 h 6858002"/>
              <a:gd name="connsiteX17" fmla="*/ 6667977 w 6873046"/>
              <a:gd name="connsiteY17" fmla="*/ 348391 h 6858002"/>
              <a:gd name="connsiteX18" fmla="*/ 6683273 w 6873046"/>
              <a:gd name="connsiteY18" fmla="*/ 470463 h 6858002"/>
              <a:gd name="connsiteX19" fmla="*/ 6699410 w 6873046"/>
              <a:gd name="connsiteY19" fmla="*/ 605566 h 6858002"/>
              <a:gd name="connsiteX20" fmla="*/ 6716387 w 6873046"/>
              <a:gd name="connsiteY20" fmla="*/ 757813 h 6858002"/>
              <a:gd name="connsiteX21" fmla="*/ 6734372 w 6873046"/>
              <a:gd name="connsiteY21" fmla="*/ 923777 h 6858002"/>
              <a:gd name="connsiteX22" fmla="*/ 6752358 w 6873046"/>
              <a:gd name="connsiteY22" fmla="*/ 1104142 h 6858002"/>
              <a:gd name="connsiteX23" fmla="*/ 6770679 w 6873046"/>
              <a:gd name="connsiteY23" fmla="*/ 1296166 h 6858002"/>
              <a:gd name="connsiteX24" fmla="*/ 6787656 w 6873046"/>
              <a:gd name="connsiteY24" fmla="*/ 1503278 h 6858002"/>
              <a:gd name="connsiteX25" fmla="*/ 6803961 w 6873046"/>
              <a:gd name="connsiteY25" fmla="*/ 1719991 h 6858002"/>
              <a:gd name="connsiteX26" fmla="*/ 6818753 w 6873046"/>
              <a:gd name="connsiteY26" fmla="*/ 1949048 h 6858002"/>
              <a:gd name="connsiteX27" fmla="*/ 6832872 w 6873046"/>
              <a:gd name="connsiteY27" fmla="*/ 2187706 h 6858002"/>
              <a:gd name="connsiteX28" fmla="*/ 6846152 w 6873046"/>
              <a:gd name="connsiteY28" fmla="*/ 2436652 h 6858002"/>
              <a:gd name="connsiteX29" fmla="*/ 6850858 w 6873046"/>
              <a:gd name="connsiteY29" fmla="*/ 2564211 h 6858002"/>
              <a:gd name="connsiteX30" fmla="*/ 6856069 w 6873046"/>
              <a:gd name="connsiteY30" fmla="*/ 2694512 h 6858002"/>
              <a:gd name="connsiteX31" fmla="*/ 6860943 w 6873046"/>
              <a:gd name="connsiteY31" fmla="*/ 2826871 h 6858002"/>
              <a:gd name="connsiteX32" fmla="*/ 6864137 w 6873046"/>
              <a:gd name="connsiteY32" fmla="*/ 2959917 h 6858002"/>
              <a:gd name="connsiteX33" fmla="*/ 6866995 w 6873046"/>
              <a:gd name="connsiteY33" fmla="*/ 3095705 h 6858002"/>
              <a:gd name="connsiteX34" fmla="*/ 6870020 w 6873046"/>
              <a:gd name="connsiteY34" fmla="*/ 3232865 h 6858002"/>
              <a:gd name="connsiteX35" fmla="*/ 6872037 w 6873046"/>
              <a:gd name="connsiteY35" fmla="*/ 3372768 h 6858002"/>
              <a:gd name="connsiteX36" fmla="*/ 6872037 w 6873046"/>
              <a:gd name="connsiteY36" fmla="*/ 3514043 h 6858002"/>
              <a:gd name="connsiteX37" fmla="*/ 6873046 w 6873046"/>
              <a:gd name="connsiteY37" fmla="*/ 3656689 h 6858002"/>
              <a:gd name="connsiteX38" fmla="*/ 6872037 w 6873046"/>
              <a:gd name="connsiteY38" fmla="*/ 3800707 h 6858002"/>
              <a:gd name="connsiteX39" fmla="*/ 6870020 w 6873046"/>
              <a:gd name="connsiteY39" fmla="*/ 3946783 h 6858002"/>
              <a:gd name="connsiteX40" fmla="*/ 6868171 w 6873046"/>
              <a:gd name="connsiteY40" fmla="*/ 4092858 h 6858002"/>
              <a:gd name="connsiteX41" fmla="*/ 6864137 w 6873046"/>
              <a:gd name="connsiteY41" fmla="*/ 4240991 h 6858002"/>
              <a:gd name="connsiteX42" fmla="*/ 6859935 w 6873046"/>
              <a:gd name="connsiteY42" fmla="*/ 4390495 h 6858002"/>
              <a:gd name="connsiteX43" fmla="*/ 6855060 w 6873046"/>
              <a:gd name="connsiteY43" fmla="*/ 4540000 h 6858002"/>
              <a:gd name="connsiteX44" fmla="*/ 6848169 w 6873046"/>
              <a:gd name="connsiteY44" fmla="*/ 4690876 h 6858002"/>
              <a:gd name="connsiteX45" fmla="*/ 6839932 w 6873046"/>
              <a:gd name="connsiteY45" fmla="*/ 4843123 h 6858002"/>
              <a:gd name="connsiteX46" fmla="*/ 6832032 w 6873046"/>
              <a:gd name="connsiteY46" fmla="*/ 4996057 h 6858002"/>
              <a:gd name="connsiteX47" fmla="*/ 6821947 w 6873046"/>
              <a:gd name="connsiteY47" fmla="*/ 5148990 h 6858002"/>
              <a:gd name="connsiteX48" fmla="*/ 6809844 w 6873046"/>
              <a:gd name="connsiteY48" fmla="*/ 5303981 h 6858002"/>
              <a:gd name="connsiteX49" fmla="*/ 6797742 w 6873046"/>
              <a:gd name="connsiteY49" fmla="*/ 5456914 h 6858002"/>
              <a:gd name="connsiteX50" fmla="*/ 6783790 w 6873046"/>
              <a:gd name="connsiteY50" fmla="*/ 5612591 h 6858002"/>
              <a:gd name="connsiteX51" fmla="*/ 6768494 w 6873046"/>
              <a:gd name="connsiteY51" fmla="*/ 5768953 h 6858002"/>
              <a:gd name="connsiteX52" fmla="*/ 6752358 w 6873046"/>
              <a:gd name="connsiteY52" fmla="*/ 5923258 h 6858002"/>
              <a:gd name="connsiteX53" fmla="*/ 6733532 w 6873046"/>
              <a:gd name="connsiteY53" fmla="*/ 6079621 h 6858002"/>
              <a:gd name="connsiteX54" fmla="*/ 6713361 w 6873046"/>
              <a:gd name="connsiteY54" fmla="*/ 6235297 h 6858002"/>
              <a:gd name="connsiteX55" fmla="*/ 6693358 w 6873046"/>
              <a:gd name="connsiteY55" fmla="*/ 6391660 h 6858002"/>
              <a:gd name="connsiteX56" fmla="*/ 6669994 w 6873046"/>
              <a:gd name="connsiteY56" fmla="*/ 6547336 h 6858002"/>
              <a:gd name="connsiteX57" fmla="*/ 6646125 w 6873046"/>
              <a:gd name="connsiteY57" fmla="*/ 670232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73046" h="6858002">
                <a:moveTo>
                  <a:pt x="6621081" y="6858002"/>
                </a:moveTo>
                <a:lnTo>
                  <a:pt x="4347889" y="6858002"/>
                </a:lnTo>
                <a:lnTo>
                  <a:pt x="2008047" y="6858002"/>
                </a:lnTo>
                <a:lnTo>
                  <a:pt x="784557" y="6858002"/>
                </a:lnTo>
                <a:lnTo>
                  <a:pt x="784557" y="6858000"/>
                </a:lnTo>
                <a:lnTo>
                  <a:pt x="0" y="6858000"/>
                </a:lnTo>
                <a:lnTo>
                  <a:pt x="0" y="0"/>
                </a:lnTo>
                <a:lnTo>
                  <a:pt x="784557" y="0"/>
                </a:lnTo>
                <a:lnTo>
                  <a:pt x="3070301" y="0"/>
                </a:lnTo>
                <a:lnTo>
                  <a:pt x="4347889" y="0"/>
                </a:lnTo>
                <a:lnTo>
                  <a:pt x="4347889" y="3"/>
                </a:lnTo>
                <a:lnTo>
                  <a:pt x="6626656" y="3"/>
                </a:lnTo>
                <a:lnTo>
                  <a:pt x="6626656" y="4"/>
                </a:lnTo>
                <a:lnTo>
                  <a:pt x="6619903" y="4"/>
                </a:lnTo>
                <a:lnTo>
                  <a:pt x="6625786" y="40466"/>
                </a:lnTo>
                <a:lnTo>
                  <a:pt x="6643100" y="159110"/>
                </a:lnTo>
                <a:lnTo>
                  <a:pt x="6655202" y="245521"/>
                </a:lnTo>
                <a:lnTo>
                  <a:pt x="6667977" y="348391"/>
                </a:lnTo>
                <a:lnTo>
                  <a:pt x="6683273" y="470463"/>
                </a:lnTo>
                <a:lnTo>
                  <a:pt x="6699410" y="605566"/>
                </a:lnTo>
                <a:lnTo>
                  <a:pt x="6716387" y="757813"/>
                </a:lnTo>
                <a:lnTo>
                  <a:pt x="6734372" y="923777"/>
                </a:lnTo>
                <a:lnTo>
                  <a:pt x="6752358" y="1104142"/>
                </a:lnTo>
                <a:lnTo>
                  <a:pt x="6770679" y="1296166"/>
                </a:lnTo>
                <a:lnTo>
                  <a:pt x="6787656" y="1503278"/>
                </a:lnTo>
                <a:lnTo>
                  <a:pt x="6803961" y="1719991"/>
                </a:lnTo>
                <a:lnTo>
                  <a:pt x="6818753" y="1949048"/>
                </a:lnTo>
                <a:lnTo>
                  <a:pt x="6832872" y="2187706"/>
                </a:lnTo>
                <a:lnTo>
                  <a:pt x="6846152" y="2436652"/>
                </a:lnTo>
                <a:lnTo>
                  <a:pt x="6850858" y="2564211"/>
                </a:lnTo>
                <a:lnTo>
                  <a:pt x="6856069" y="2694512"/>
                </a:lnTo>
                <a:lnTo>
                  <a:pt x="6860943" y="2826871"/>
                </a:lnTo>
                <a:lnTo>
                  <a:pt x="6864137" y="2959917"/>
                </a:lnTo>
                <a:lnTo>
                  <a:pt x="6866995" y="3095705"/>
                </a:lnTo>
                <a:lnTo>
                  <a:pt x="6870020" y="3232865"/>
                </a:lnTo>
                <a:lnTo>
                  <a:pt x="6872037" y="3372768"/>
                </a:lnTo>
                <a:lnTo>
                  <a:pt x="6872037" y="3514043"/>
                </a:lnTo>
                <a:lnTo>
                  <a:pt x="6873046" y="3656689"/>
                </a:lnTo>
                <a:lnTo>
                  <a:pt x="6872037" y="3800707"/>
                </a:lnTo>
                <a:lnTo>
                  <a:pt x="6870020" y="3946783"/>
                </a:lnTo>
                <a:lnTo>
                  <a:pt x="6868171" y="4092858"/>
                </a:lnTo>
                <a:lnTo>
                  <a:pt x="6864137" y="4240991"/>
                </a:lnTo>
                <a:lnTo>
                  <a:pt x="6859935" y="4390495"/>
                </a:lnTo>
                <a:lnTo>
                  <a:pt x="6855060" y="4540000"/>
                </a:lnTo>
                <a:lnTo>
                  <a:pt x="6848169" y="4690876"/>
                </a:lnTo>
                <a:lnTo>
                  <a:pt x="6839932" y="4843123"/>
                </a:lnTo>
                <a:lnTo>
                  <a:pt x="6832032" y="4996057"/>
                </a:lnTo>
                <a:lnTo>
                  <a:pt x="6821947" y="5148990"/>
                </a:lnTo>
                <a:lnTo>
                  <a:pt x="6809844" y="5303981"/>
                </a:lnTo>
                <a:lnTo>
                  <a:pt x="6797742" y="5456914"/>
                </a:lnTo>
                <a:lnTo>
                  <a:pt x="6783790" y="5612591"/>
                </a:lnTo>
                <a:lnTo>
                  <a:pt x="6768494" y="5768953"/>
                </a:lnTo>
                <a:lnTo>
                  <a:pt x="6752358" y="5923258"/>
                </a:lnTo>
                <a:lnTo>
                  <a:pt x="6733532" y="6079621"/>
                </a:lnTo>
                <a:lnTo>
                  <a:pt x="6713361" y="6235297"/>
                </a:lnTo>
                <a:lnTo>
                  <a:pt x="6693358" y="6391660"/>
                </a:lnTo>
                <a:lnTo>
                  <a:pt x="6669994" y="6547336"/>
                </a:lnTo>
                <a:lnTo>
                  <a:pt x="6646125" y="6702327"/>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dir="10800000" algn="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662112" y="995517"/>
            <a:ext cx="5568089" cy="4795684"/>
          </a:xfrm>
        </p:spPr>
        <p:txBody>
          <a:bodyPr>
            <a:normAutofit/>
          </a:bodyPr>
          <a:lstStyle/>
          <a:p>
            <a:r>
              <a:rPr lang="en-US" altLang="en-US" sz="5000"/>
              <a:t>Environmental Analysis Techniques</a:t>
            </a:r>
          </a:p>
        </p:txBody>
      </p:sp>
      <p:sp>
        <p:nvSpPr>
          <p:cNvPr id="3" name="Content Placeholder 2"/>
          <p:cNvSpPr>
            <a:spLocks noGrp="1"/>
          </p:cNvSpPr>
          <p:nvPr>
            <p:ph idx="1"/>
          </p:nvPr>
        </p:nvSpPr>
        <p:spPr>
          <a:xfrm>
            <a:off x="7194782" y="995517"/>
            <a:ext cx="4353751" cy="4795684"/>
          </a:xfrm>
        </p:spPr>
        <p:txBody>
          <a:bodyPr rtlCol="0">
            <a:normAutofit/>
          </a:bodyPr>
          <a:lstStyle/>
          <a:p>
            <a:pPr marL="0" indent="0">
              <a:spcBef>
                <a:spcPct val="20000"/>
              </a:spcBef>
              <a:buClrTx/>
              <a:buSzTx/>
              <a:buNone/>
              <a:defRPr/>
            </a:pPr>
            <a:r>
              <a:rPr lang="en-AU" altLang="en-AU" sz="1800">
                <a:latin typeface="Arial"/>
              </a:rPr>
              <a:t>PEST</a:t>
            </a:r>
          </a:p>
          <a:p>
            <a:pPr>
              <a:spcBef>
                <a:spcPct val="20000"/>
              </a:spcBef>
              <a:buClrTx/>
              <a:buSzTx/>
              <a:buFont typeface="Arial" charset="0"/>
              <a:buChar char="•"/>
              <a:defRPr/>
            </a:pPr>
            <a:r>
              <a:rPr lang="en-AU" altLang="en-AU" sz="1800">
                <a:latin typeface="Arial"/>
              </a:rPr>
              <a:t>Political</a:t>
            </a:r>
          </a:p>
          <a:p>
            <a:pPr>
              <a:spcBef>
                <a:spcPct val="20000"/>
              </a:spcBef>
              <a:buClrTx/>
              <a:buSzTx/>
              <a:buFont typeface="Arial" charset="0"/>
              <a:buChar char="•"/>
              <a:defRPr/>
            </a:pPr>
            <a:r>
              <a:rPr lang="en-AU" altLang="en-AU" sz="1800">
                <a:latin typeface="Arial"/>
              </a:rPr>
              <a:t>Economic</a:t>
            </a:r>
          </a:p>
          <a:p>
            <a:pPr>
              <a:spcBef>
                <a:spcPct val="20000"/>
              </a:spcBef>
              <a:buClrTx/>
              <a:buSzTx/>
              <a:buFont typeface="Arial" charset="0"/>
              <a:buChar char="•"/>
              <a:defRPr/>
            </a:pPr>
            <a:r>
              <a:rPr lang="en-AU" altLang="en-AU" sz="1800">
                <a:latin typeface="Arial"/>
              </a:rPr>
              <a:t>Environmental </a:t>
            </a:r>
          </a:p>
          <a:p>
            <a:pPr>
              <a:spcBef>
                <a:spcPct val="20000"/>
              </a:spcBef>
              <a:buClrTx/>
              <a:buSzTx/>
              <a:buFont typeface="Arial" charset="0"/>
              <a:buChar char="•"/>
              <a:defRPr/>
            </a:pPr>
            <a:r>
              <a:rPr lang="en-AU" altLang="en-AU" sz="1800">
                <a:latin typeface="Arial"/>
              </a:rPr>
              <a:t>Social</a:t>
            </a:r>
          </a:p>
          <a:p>
            <a:pPr>
              <a:spcBef>
                <a:spcPct val="20000"/>
              </a:spcBef>
              <a:buClrTx/>
              <a:buSzTx/>
              <a:buFont typeface="Arial" charset="0"/>
              <a:buChar char="•"/>
              <a:defRPr/>
            </a:pPr>
            <a:r>
              <a:rPr lang="en-AU" altLang="en-AU" sz="1800">
                <a:latin typeface="Arial"/>
              </a:rPr>
              <a:t>Technological</a:t>
            </a:r>
          </a:p>
          <a:p>
            <a:pPr marL="0" indent="0">
              <a:buNone/>
              <a:defRPr/>
            </a:pPr>
            <a:r>
              <a:rPr lang="en-US" sz="1800"/>
              <a:t>SWOT</a:t>
            </a:r>
          </a:p>
          <a:p>
            <a:pPr>
              <a:buFont typeface="Arial" panose="020B0604020202020204" pitchFamily="34" charset="0"/>
              <a:buChar char="•"/>
              <a:defRPr/>
            </a:pPr>
            <a:r>
              <a:rPr lang="en-US" sz="1800"/>
              <a:t>Strengths </a:t>
            </a:r>
          </a:p>
          <a:p>
            <a:pPr>
              <a:buFont typeface="Arial" panose="020B0604020202020204" pitchFamily="34" charset="0"/>
              <a:buChar char="•"/>
              <a:defRPr/>
            </a:pPr>
            <a:r>
              <a:rPr lang="en-US" sz="1800"/>
              <a:t>Weaknesses</a:t>
            </a:r>
          </a:p>
          <a:p>
            <a:pPr>
              <a:buFont typeface="Arial" panose="020B0604020202020204" pitchFamily="34" charset="0"/>
              <a:buChar char="•"/>
              <a:defRPr/>
            </a:pPr>
            <a:r>
              <a:rPr lang="en-US" sz="1800"/>
              <a:t>Opportunities</a:t>
            </a:r>
          </a:p>
          <a:p>
            <a:pPr>
              <a:buFont typeface="Arial" panose="020B0604020202020204" pitchFamily="34" charset="0"/>
              <a:buChar char="•"/>
              <a:defRPr/>
            </a:pPr>
            <a:r>
              <a:rPr lang="en-US" sz="1800"/>
              <a:t>Threats</a:t>
            </a:r>
          </a:p>
        </p:txBody>
      </p:sp>
      <p:pic>
        <p:nvPicPr>
          <p:cNvPr id="2" name="Picture 1" descr="Text&#10;&#10;Description automatically generated">
            <a:extLst>
              <a:ext uri="{FF2B5EF4-FFF2-40B4-BE49-F238E27FC236}">
                <a16:creationId xmlns:a16="http://schemas.microsoft.com/office/drawing/2014/main" id="{ED4713B7-FC7B-4E31-90B4-1E994A3BA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151282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1413" y="609600"/>
            <a:ext cx="9905998" cy="1468582"/>
          </a:xfrm>
        </p:spPr>
        <p:txBody>
          <a:bodyPr>
            <a:normAutofit/>
          </a:bodyPr>
          <a:lstStyle/>
          <a:p>
            <a:r>
              <a:rPr lang="en-US" altLang="en-US"/>
              <a:t>Prioritize and decide on action</a:t>
            </a:r>
          </a:p>
        </p:txBody>
      </p:sp>
      <p:graphicFrame>
        <p:nvGraphicFramePr>
          <p:cNvPr id="20485" name="Rectangle 3">
            <a:extLst>
              <a:ext uri="{FF2B5EF4-FFF2-40B4-BE49-F238E27FC236}">
                <a16:creationId xmlns:a16="http://schemas.microsoft.com/office/drawing/2014/main" id="{2AD44C97-96F5-4974-BB25-45F6A17AB587}"/>
              </a:ext>
            </a:extLst>
          </p:cNvPr>
          <p:cNvGraphicFramePr>
            <a:graphicFrameLocks noGrp="1"/>
          </p:cNvGraphicFramePr>
          <p:nvPr>
            <p:ph idx="1"/>
            <p:extLst>
              <p:ext uri="{D42A27DB-BD31-4B8C-83A1-F6EECF244321}">
                <p14:modId xmlns:p14="http://schemas.microsoft.com/office/powerpoint/2010/main" val="278099532"/>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Text&#10;&#10;Description automatically generated">
            <a:extLst>
              <a:ext uri="{FF2B5EF4-FFF2-40B4-BE49-F238E27FC236}">
                <a16:creationId xmlns:a16="http://schemas.microsoft.com/office/drawing/2014/main" id="{75485E9A-B6F3-4E83-A670-4F9940580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4150584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1413" y="609600"/>
            <a:ext cx="9905998" cy="1468582"/>
          </a:xfrm>
        </p:spPr>
        <p:txBody>
          <a:bodyPr>
            <a:normAutofit/>
          </a:bodyPr>
          <a:lstStyle/>
          <a:p>
            <a:r>
              <a:rPr lang="en-US" altLang="en-US" b="1"/>
              <a:t>Risk Mitigation Techniques</a:t>
            </a:r>
            <a:endParaRPr lang="en-US" altLang="en-US"/>
          </a:p>
        </p:txBody>
      </p:sp>
      <p:graphicFrame>
        <p:nvGraphicFramePr>
          <p:cNvPr id="21510" name="Rectangle 3">
            <a:extLst>
              <a:ext uri="{FF2B5EF4-FFF2-40B4-BE49-F238E27FC236}">
                <a16:creationId xmlns:a16="http://schemas.microsoft.com/office/drawing/2014/main" id="{E824A19B-0607-477D-89E8-3B6E96FDC864}"/>
              </a:ext>
            </a:extLst>
          </p:cNvPr>
          <p:cNvGraphicFramePr>
            <a:graphicFrameLocks noGrp="1"/>
          </p:cNvGraphicFramePr>
          <p:nvPr>
            <p:ph idx="1"/>
            <p:extLst>
              <p:ext uri="{D42A27DB-BD31-4B8C-83A1-F6EECF244321}">
                <p14:modId xmlns:p14="http://schemas.microsoft.com/office/powerpoint/2010/main" val="2676234386"/>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28" descr="Text&#10;&#10;Description automatically generated">
            <a:extLst>
              <a:ext uri="{FF2B5EF4-FFF2-40B4-BE49-F238E27FC236}">
                <a16:creationId xmlns:a16="http://schemas.microsoft.com/office/drawing/2014/main" id="{1C212FFC-7724-4CED-8F57-560D6F4701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28501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119869" y="643466"/>
            <a:ext cx="3143875" cy="5571065"/>
          </a:xfrm>
        </p:spPr>
        <p:txBody>
          <a:bodyPr anchor="ctr">
            <a:normAutofit/>
          </a:bodyPr>
          <a:lstStyle/>
          <a:p>
            <a:r>
              <a:rPr lang="en-US" altLang="en-US" sz="3600" b="1"/>
              <a:t>Effect of Risk</a:t>
            </a:r>
          </a:p>
        </p:txBody>
      </p:sp>
      <p:sp>
        <p:nvSpPr>
          <p:cNvPr id="22535" name="Rectangle 72">
            <a:extLst>
              <a:ext uri="{FF2B5EF4-FFF2-40B4-BE49-F238E27FC236}">
                <a16:creationId xmlns:a16="http://schemas.microsoft.com/office/drawing/2014/main" id="{347942C5-DF08-46ED-8ECD-B79DC1266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6" name="Rectangle 74">
            <a:extLst>
              <a:ext uri="{FF2B5EF4-FFF2-40B4-BE49-F238E27FC236}">
                <a16:creationId xmlns:a16="http://schemas.microsoft.com/office/drawing/2014/main" id="{FFE5666F-85EC-4CA8-8999-EAA6ED762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537" name="Straight Connector 76">
            <a:extLst>
              <a:ext uri="{FF2B5EF4-FFF2-40B4-BE49-F238E27FC236}">
                <a16:creationId xmlns:a16="http://schemas.microsoft.com/office/drawing/2014/main" id="{B4B374B6-3075-4EDF-A979-70169FC8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22538" name="Rectangle 3">
            <a:extLst>
              <a:ext uri="{FF2B5EF4-FFF2-40B4-BE49-F238E27FC236}">
                <a16:creationId xmlns:a16="http://schemas.microsoft.com/office/drawing/2014/main" id="{126378E4-A843-45CC-9A56-C748C4C0BB23}"/>
              </a:ext>
            </a:extLst>
          </p:cNvPr>
          <p:cNvGraphicFramePr>
            <a:graphicFrameLocks noGrp="1"/>
          </p:cNvGraphicFramePr>
          <p:nvPr>
            <p:ph idx="1"/>
            <p:extLst>
              <p:ext uri="{D42A27DB-BD31-4B8C-83A1-F6EECF244321}">
                <p14:modId xmlns:p14="http://schemas.microsoft.com/office/powerpoint/2010/main" val="1240335389"/>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28" descr="Text&#10;&#10;Description automatically generated">
            <a:extLst>
              <a:ext uri="{FF2B5EF4-FFF2-40B4-BE49-F238E27FC236}">
                <a16:creationId xmlns:a16="http://schemas.microsoft.com/office/drawing/2014/main" id="{D9B962F6-A4BF-43A4-B6D4-F4371C12E5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35839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3157"/>
          </a:xfrm>
        </p:spPr>
        <p:txBody>
          <a:bodyPr/>
          <a:lstStyle/>
          <a:p>
            <a:r>
              <a:rPr lang="en-US" dirty="0"/>
              <a:t>Contact Us</a:t>
            </a:r>
          </a:p>
        </p:txBody>
      </p:sp>
      <p:sp>
        <p:nvSpPr>
          <p:cNvPr id="3" name="Content Placeholder 2"/>
          <p:cNvSpPr>
            <a:spLocks noGrp="1"/>
          </p:cNvSpPr>
          <p:nvPr>
            <p:ph idx="1"/>
          </p:nvPr>
        </p:nvSpPr>
        <p:spPr>
          <a:xfrm>
            <a:off x="915542" y="1416984"/>
            <a:ext cx="5875223" cy="4195481"/>
          </a:xfrm>
        </p:spPr>
        <p:txBody>
          <a:bodyPr/>
          <a:lstStyle/>
          <a:p>
            <a:r>
              <a:rPr lang="en-US" dirty="0"/>
              <a:t>Email: info@finlite.co.za  </a:t>
            </a:r>
          </a:p>
          <a:p>
            <a:r>
              <a:rPr lang="en-US" dirty="0"/>
              <a:t>Tel: 087 2230 647</a:t>
            </a:r>
          </a:p>
          <a:p>
            <a:r>
              <a:rPr lang="en-US" dirty="0"/>
              <a:t>Web: www.finlite.co.za l www.seedofprosperity.co.za</a:t>
            </a:r>
          </a:p>
          <a:p>
            <a:r>
              <a:rPr lang="en-US" dirty="0"/>
              <a:t>Address: SBS20, Block 4, </a:t>
            </a:r>
            <a:r>
              <a:rPr lang="en-US" dirty="0" err="1"/>
              <a:t>Riversands</a:t>
            </a:r>
            <a:r>
              <a:rPr lang="en-US" dirty="0"/>
              <a:t> Incubation Hub, </a:t>
            </a:r>
            <a:r>
              <a:rPr lang="en-US" dirty="0" err="1"/>
              <a:t>Fourways</a:t>
            </a:r>
            <a:r>
              <a:rPr lang="en-US" dirty="0"/>
              <a:t>, Johannesburg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571" y="5472953"/>
            <a:ext cx="1578693" cy="1188208"/>
          </a:xfrm>
          <a:prstGeom prst="rect">
            <a:avLst/>
          </a:prstGeom>
        </p:spPr>
      </p:pic>
    </p:spTree>
    <p:extLst>
      <p:ext uri="{BB962C8B-B14F-4D97-AF65-F5344CB8AC3E}">
        <p14:creationId xmlns:p14="http://schemas.microsoft.com/office/powerpoint/2010/main" val="414458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51012" y="3883741"/>
            <a:ext cx="8676222" cy="1335959"/>
          </a:xfrm>
        </p:spPr>
        <p:txBody>
          <a:bodyPr>
            <a:normAutofit/>
          </a:bodyPr>
          <a:lstStyle/>
          <a:p>
            <a:pPr>
              <a:lnSpc>
                <a:spcPct val="90000"/>
              </a:lnSpc>
            </a:pPr>
            <a:r>
              <a:rPr lang="en-US" altLang="en-US" sz="4400">
                <a:gradFill flip="none" rotWithShape="1">
                  <a:gsLst>
                    <a:gs pos="0">
                      <a:sysClr val="window" lastClr="FFFFFF"/>
                    </a:gs>
                    <a:gs pos="100000">
                      <a:sysClr val="window" lastClr="FFFFFF">
                        <a:lumMod val="65000"/>
                      </a:sysClr>
                    </a:gs>
                  </a:gsLst>
                  <a:lin ang="5580000" scaled="0"/>
                  <a:tileRect/>
                </a:gradFill>
              </a:rPr>
              <a:t>Risk Management and Scenario Planning</a:t>
            </a:r>
          </a:p>
        </p:txBody>
      </p:sp>
      <p:sp>
        <p:nvSpPr>
          <p:cNvPr id="3075" name="Rectangle 3"/>
          <p:cNvSpPr>
            <a:spLocks noGrp="1" noChangeArrowheads="1"/>
          </p:cNvSpPr>
          <p:nvPr>
            <p:ph type="subTitle" idx="1"/>
          </p:nvPr>
        </p:nvSpPr>
        <p:spPr>
          <a:xfrm>
            <a:off x="1751012" y="5295900"/>
            <a:ext cx="8676222" cy="682113"/>
          </a:xfrm>
        </p:spPr>
        <p:txBody>
          <a:bodyPr rtlCol="0">
            <a:normAutofit/>
          </a:bodyPr>
          <a:lstStyle/>
          <a:p>
            <a:pPr>
              <a:defRPr/>
            </a:pPr>
            <a:r>
              <a:rPr lang="en-US">
                <a:gradFill flip="none" rotWithShape="1">
                  <a:gsLst>
                    <a:gs pos="0">
                      <a:sysClr val="window" lastClr="FFFFFF"/>
                    </a:gs>
                    <a:gs pos="100000">
                      <a:sysClr val="window" lastClr="FFFFFF">
                        <a:lumMod val="75000"/>
                      </a:sysClr>
                    </a:gs>
                  </a:gsLst>
                  <a:lin ang="5400000" scaled="0"/>
                  <a:tileRect/>
                </a:gradFill>
              </a:rPr>
              <a:t>Unit Standard 242580</a:t>
            </a:r>
          </a:p>
        </p:txBody>
      </p:sp>
      <p:pic>
        <p:nvPicPr>
          <p:cNvPr id="71" name="Graphic 70" descr="Warning">
            <a:extLst>
              <a:ext uri="{FF2B5EF4-FFF2-40B4-BE49-F238E27FC236}">
                <a16:creationId xmlns:a16="http://schemas.microsoft.com/office/drawing/2014/main" id="{6C147BF4-F9BD-4E32-B568-A9501BB4E6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4537" y="1284551"/>
            <a:ext cx="2062926" cy="2062926"/>
          </a:xfrm>
          <a:prstGeom prst="rect">
            <a:avLst/>
          </a:prstGeom>
        </p:spPr>
      </p:pic>
      <p:pic>
        <p:nvPicPr>
          <p:cNvPr id="2" name="Picture 1" descr="Text&#10;&#10;Description automatically generated">
            <a:extLst>
              <a:ext uri="{FF2B5EF4-FFF2-40B4-BE49-F238E27FC236}">
                <a16:creationId xmlns:a16="http://schemas.microsoft.com/office/drawing/2014/main" id="{E6D556F1-1741-457F-8846-99F415CF90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76050926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1" name="Rectangle 71">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Rectangle 73">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1141413" y="643467"/>
            <a:ext cx="7696199" cy="1079989"/>
          </a:xfrm>
        </p:spPr>
        <p:txBody>
          <a:bodyPr>
            <a:normAutofit/>
          </a:bodyPr>
          <a:lstStyle/>
          <a:p>
            <a:r>
              <a:rPr lang="en-US" altLang="en-US" sz="3600"/>
              <a:t>Outcomes</a:t>
            </a:r>
            <a:endParaRPr lang="en-GB" altLang="en-US" sz="3600"/>
          </a:p>
        </p:txBody>
      </p:sp>
      <p:sp>
        <p:nvSpPr>
          <p:cNvPr id="9219" name="Rectangle 4"/>
          <p:cNvSpPr>
            <a:spLocks noGrp="1" noChangeArrowheads="1"/>
          </p:cNvSpPr>
          <p:nvPr>
            <p:ph idx="1"/>
          </p:nvPr>
        </p:nvSpPr>
        <p:spPr>
          <a:xfrm>
            <a:off x="810734" y="1914720"/>
            <a:ext cx="9953444" cy="4092141"/>
          </a:xfrm>
        </p:spPr>
        <p:txBody>
          <a:bodyPr>
            <a:normAutofit/>
          </a:bodyPr>
          <a:lstStyle/>
          <a:p>
            <a:pPr lvl="1"/>
            <a:r>
              <a:rPr lang="en-US" altLang="en-US" sz="2400"/>
              <a:t>Demonstrate knowledge and insight into relationships that operate in the broad financial services environment.</a:t>
            </a:r>
          </a:p>
          <a:p>
            <a:pPr lvl="1"/>
            <a:r>
              <a:rPr lang="en-US" altLang="en-US" sz="2400" dirty="0"/>
              <a:t>Using divergent thinking techniques to generate a variety of scenarios in a selected context.</a:t>
            </a:r>
            <a:endParaRPr lang="en-US" altLang="en-US" sz="2400"/>
          </a:p>
          <a:p>
            <a:pPr lvl="1"/>
            <a:r>
              <a:rPr lang="en-US" altLang="en-US" sz="2400"/>
              <a:t>Prioritise</a:t>
            </a:r>
            <a:r>
              <a:rPr lang="en-US" altLang="en-US" sz="2400" dirty="0"/>
              <a:t> and select appropriate scenarios for a specific purpose or context.</a:t>
            </a:r>
            <a:endParaRPr lang="en-US" altLang="en-US" sz="2400"/>
          </a:p>
          <a:p>
            <a:pPr lvl="1"/>
            <a:r>
              <a:rPr lang="en-US" altLang="en-US" sz="2400"/>
              <a:t>Analyse</a:t>
            </a:r>
            <a:r>
              <a:rPr lang="en-US" altLang="en-US" sz="2400" dirty="0"/>
              <a:t> the effect of each of the selected scenarios on a potential risk.</a:t>
            </a:r>
            <a:endParaRPr lang="en-US" altLang="en-US" sz="2400"/>
          </a:p>
        </p:txBody>
      </p:sp>
      <p:pic>
        <p:nvPicPr>
          <p:cNvPr id="2" name="Picture 3" descr="Text&#10;&#10;Description automatically generated">
            <a:extLst>
              <a:ext uri="{FF2B5EF4-FFF2-40B4-BE49-F238E27FC236}">
                <a16:creationId xmlns:a16="http://schemas.microsoft.com/office/drawing/2014/main" id="{63D55CA4-5F56-48BC-AD09-AC545A8ABD38}"/>
              </a:ext>
            </a:extLst>
          </p:cNvPr>
          <p:cNvPicPr>
            <a:picLocks noChangeAspect="1"/>
          </p:cNvPicPr>
          <p:nvPr/>
        </p:nvPicPr>
        <p:blipFill>
          <a:blip r:embed="rId2"/>
          <a:stretch>
            <a:fillRect/>
          </a:stretch>
        </p:blipFill>
        <p:spPr>
          <a:xfrm>
            <a:off x="10184292" y="5311446"/>
            <a:ext cx="1628775" cy="1209675"/>
          </a:xfrm>
          <a:prstGeom prst="rect">
            <a:avLst/>
          </a:prstGeom>
        </p:spPr>
      </p:pic>
    </p:spTree>
    <p:extLst>
      <p:ext uri="{BB962C8B-B14F-4D97-AF65-F5344CB8AC3E}">
        <p14:creationId xmlns:p14="http://schemas.microsoft.com/office/powerpoint/2010/main" val="177459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119869" y="643466"/>
            <a:ext cx="3143875" cy="5571065"/>
          </a:xfrm>
        </p:spPr>
        <p:txBody>
          <a:bodyPr anchor="ctr">
            <a:normAutofit/>
          </a:bodyPr>
          <a:lstStyle/>
          <a:p>
            <a:r>
              <a:rPr lang="en-US" altLang="en-US" sz="3100"/>
              <a:t>Introduction</a:t>
            </a:r>
          </a:p>
        </p:txBody>
      </p:sp>
      <p:graphicFrame>
        <p:nvGraphicFramePr>
          <p:cNvPr id="10245" name="Rectangle 3">
            <a:extLst>
              <a:ext uri="{FF2B5EF4-FFF2-40B4-BE49-F238E27FC236}">
                <a16:creationId xmlns:a16="http://schemas.microsoft.com/office/drawing/2014/main" id="{078D6633-2C77-486D-8BB8-74353943F9C9}"/>
              </a:ext>
            </a:extLst>
          </p:cNvPr>
          <p:cNvGraphicFramePr>
            <a:graphicFrameLocks noGrp="1"/>
          </p:cNvGraphicFramePr>
          <p:nvPr>
            <p:ph idx="1"/>
            <p:extLst>
              <p:ext uri="{D42A27DB-BD31-4B8C-83A1-F6EECF244321}">
                <p14:modId xmlns:p14="http://schemas.microsoft.com/office/powerpoint/2010/main" val="1388416628"/>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Text&#10;&#10;Description automatically generated">
            <a:extLst>
              <a:ext uri="{FF2B5EF4-FFF2-40B4-BE49-F238E27FC236}">
                <a16:creationId xmlns:a16="http://schemas.microsoft.com/office/drawing/2014/main" id="{508B839F-85CB-4EFA-BF67-81DC56989D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190219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03388" y="583475"/>
            <a:ext cx="7586684" cy="1320800"/>
          </a:xfrm>
        </p:spPr>
        <p:txBody>
          <a:bodyPr/>
          <a:lstStyle/>
          <a:p>
            <a:r>
              <a:rPr lang="en-US" altLang="en-US" dirty="0"/>
              <a:t>CORONA VIRUS VACCINE</a:t>
            </a:r>
            <a:endParaRPr lang="en-GB" altLang="en-US" dirty="0"/>
          </a:p>
        </p:txBody>
      </p:sp>
      <p:sp>
        <p:nvSpPr>
          <p:cNvPr id="12291" name="Rectangle 4"/>
          <p:cNvSpPr>
            <a:spLocks noGrp="1" noChangeArrowheads="1"/>
          </p:cNvSpPr>
          <p:nvPr>
            <p:ph sz="half" idx="1"/>
          </p:nvPr>
        </p:nvSpPr>
        <p:spPr>
          <a:xfrm>
            <a:off x="1703388" y="1756456"/>
            <a:ext cx="4392612" cy="4114800"/>
          </a:xfrm>
        </p:spPr>
        <p:txBody>
          <a:bodyPr>
            <a:normAutofit lnSpcReduction="10000"/>
          </a:bodyPr>
          <a:lstStyle/>
          <a:p>
            <a:pPr>
              <a:buFont typeface="Wingdings" panose="05000000000000000000" pitchFamily="2" charset="2"/>
              <a:buNone/>
            </a:pPr>
            <a:r>
              <a:rPr lang="en-US" altLang="en-US" sz="2400" dirty="0"/>
              <a:t>High Road</a:t>
            </a:r>
          </a:p>
          <a:p>
            <a:r>
              <a:rPr lang="en-US" altLang="en-US" sz="2400" dirty="0"/>
              <a:t>Possible reduction of number of deaths</a:t>
            </a:r>
            <a:endPar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Economic reboot</a:t>
            </a:r>
          </a:p>
          <a:p>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Decrease of psycho/social related illnesses like depression</a:t>
            </a:r>
          </a:p>
          <a:p>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Positive perception of country leadership by the world</a:t>
            </a:r>
          </a:p>
        </p:txBody>
      </p:sp>
      <p:sp>
        <p:nvSpPr>
          <p:cNvPr id="12292" name="Rectangle 5"/>
          <p:cNvSpPr>
            <a:spLocks noGrp="1" noChangeArrowheads="1"/>
          </p:cNvSpPr>
          <p:nvPr>
            <p:ph sz="half" idx="2"/>
          </p:nvPr>
        </p:nvSpPr>
        <p:spPr>
          <a:xfrm>
            <a:off x="6233524" y="1756456"/>
            <a:ext cx="4532313" cy="4114800"/>
          </a:xfrm>
        </p:spPr>
        <p:txBody>
          <a:bodyPr>
            <a:normAutofit lnSpcReduction="10000"/>
          </a:bodyPr>
          <a:lstStyle/>
          <a:p>
            <a:pPr>
              <a:buFont typeface="Wingdings" panose="05000000000000000000" pitchFamily="2" charset="2"/>
              <a:buNone/>
            </a:pPr>
            <a:r>
              <a:rPr lang="en-US" altLang="en-US" sz="2400" dirty="0"/>
              <a:t>Low Road</a:t>
            </a:r>
          </a:p>
          <a:p>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High cost of vaccines on the economy</a:t>
            </a:r>
            <a:endParaRPr lang="en-US" dirty="0"/>
          </a:p>
          <a:p>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Possible human rights conflict</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Conspiracy theories on 5G</a:t>
            </a:r>
          </a:p>
          <a:p>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Possible corruption with procurement and distribution</a:t>
            </a:r>
          </a:p>
          <a:p>
            <a:pPr>
              <a:buClr>
                <a:srgbClr val="FFFFFF"/>
              </a:buClr>
            </a:pPr>
            <a:r>
              <a:rPr lang="en-US" altLang="en-US" sz="2400" dirty="0">
                <a:effectLst>
                  <a:glow rad="38100">
                    <a:prstClr val="black">
                      <a:lumMod val="50000"/>
                      <a:lumOff val="50000"/>
                      <a:alpha val="20000"/>
                    </a:prstClr>
                  </a:glow>
                  <a:outerShdw blurRad="44450" dist="12700" dir="13860000" algn="tl" rotWithShape="0">
                    <a:srgbClr val="000000">
                      <a:alpha val="20000"/>
                    </a:srgbClr>
                  </a:outerShdw>
                </a:effectLst>
              </a:rPr>
              <a:t>Questions on efficiency</a:t>
            </a:r>
          </a:p>
        </p:txBody>
      </p:sp>
      <p:pic>
        <p:nvPicPr>
          <p:cNvPr id="3" name="Picture 2" descr="Text&#10;&#10;Description automatically generated">
            <a:extLst>
              <a:ext uri="{FF2B5EF4-FFF2-40B4-BE49-F238E27FC236}">
                <a16:creationId xmlns:a16="http://schemas.microsoft.com/office/drawing/2014/main" id="{DEFBAA4F-4D5E-45A1-82E4-FF525A196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52676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119869" y="643466"/>
            <a:ext cx="3143875" cy="5571065"/>
          </a:xfrm>
        </p:spPr>
        <p:txBody>
          <a:bodyPr anchor="ctr">
            <a:normAutofit/>
          </a:bodyPr>
          <a:lstStyle/>
          <a:p>
            <a:r>
              <a:rPr lang="en-US" altLang="en-US" sz="3600"/>
              <a:t>Divergent Thinking</a:t>
            </a:r>
          </a:p>
        </p:txBody>
      </p:sp>
      <p:graphicFrame>
        <p:nvGraphicFramePr>
          <p:cNvPr id="13316" name="Rectangle 3">
            <a:extLst>
              <a:ext uri="{FF2B5EF4-FFF2-40B4-BE49-F238E27FC236}">
                <a16:creationId xmlns:a16="http://schemas.microsoft.com/office/drawing/2014/main" id="{E940FDB6-EC46-4E39-8D16-D69AE4EDC26C}"/>
              </a:ext>
            </a:extLst>
          </p:cNvPr>
          <p:cNvGraphicFramePr>
            <a:graphicFrameLocks noGrp="1"/>
          </p:cNvGraphicFramePr>
          <p:nvPr>
            <p:ph idx="1"/>
            <p:extLst>
              <p:ext uri="{D42A27DB-BD31-4B8C-83A1-F6EECF244321}">
                <p14:modId xmlns:p14="http://schemas.microsoft.com/office/powerpoint/2010/main" val="2290224133"/>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Text&#10;&#10;Description automatically generated">
            <a:extLst>
              <a:ext uri="{FF2B5EF4-FFF2-40B4-BE49-F238E27FC236}">
                <a16:creationId xmlns:a16="http://schemas.microsoft.com/office/drawing/2014/main" id="{49842F83-A3ED-4B4A-981A-045BDF8746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194734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119869" y="643466"/>
            <a:ext cx="3143875" cy="5571065"/>
          </a:xfrm>
        </p:spPr>
        <p:txBody>
          <a:bodyPr anchor="ctr">
            <a:normAutofit/>
          </a:bodyPr>
          <a:lstStyle/>
          <a:p>
            <a:r>
              <a:rPr lang="en-US" altLang="en-US" sz="3600"/>
              <a:t>Divergent Thinking Types</a:t>
            </a:r>
          </a:p>
        </p:txBody>
      </p:sp>
      <p:graphicFrame>
        <p:nvGraphicFramePr>
          <p:cNvPr id="15365" name="Rectangle 3">
            <a:extLst>
              <a:ext uri="{FF2B5EF4-FFF2-40B4-BE49-F238E27FC236}">
                <a16:creationId xmlns:a16="http://schemas.microsoft.com/office/drawing/2014/main" id="{81B033B9-E802-45D8-82A8-11A8611608D1}"/>
              </a:ext>
            </a:extLst>
          </p:cNvPr>
          <p:cNvGraphicFramePr>
            <a:graphicFrameLocks noGrp="1"/>
          </p:cNvGraphicFramePr>
          <p:nvPr>
            <p:ph idx="1"/>
            <p:extLst>
              <p:ext uri="{D42A27DB-BD31-4B8C-83A1-F6EECF244321}">
                <p14:modId xmlns:p14="http://schemas.microsoft.com/office/powerpoint/2010/main" val="2279004869"/>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7" descr="Text&#10;&#10;Description automatically generated">
            <a:extLst>
              <a:ext uri="{FF2B5EF4-FFF2-40B4-BE49-F238E27FC236}">
                <a16:creationId xmlns:a16="http://schemas.microsoft.com/office/drawing/2014/main" id="{4F4D26DE-A20B-45E2-9FFE-71206E843D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122946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4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97913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646111" y="452718"/>
            <a:ext cx="9843363" cy="1400530"/>
          </a:xfrm>
        </p:spPr>
        <p:txBody>
          <a:bodyPr/>
          <a:lstStyle/>
          <a:p>
            <a:r>
              <a:rPr lang="en-GB" altLang="en-US" dirty="0"/>
              <a:t>The Impact / Uncertainty Classification</a:t>
            </a:r>
          </a:p>
        </p:txBody>
      </p:sp>
      <p:grpSp>
        <p:nvGrpSpPr>
          <p:cNvPr id="18435" name="Group 3"/>
          <p:cNvGrpSpPr>
            <a:grpSpLocks/>
          </p:cNvGrpSpPr>
          <p:nvPr/>
        </p:nvGrpSpPr>
        <p:grpSpPr bwMode="auto">
          <a:xfrm>
            <a:off x="1053621" y="2205039"/>
            <a:ext cx="9167362" cy="4190430"/>
            <a:chOff x="457200" y="2057400"/>
            <a:chExt cx="7620000" cy="4644684"/>
          </a:xfrm>
        </p:grpSpPr>
        <p:sp>
          <p:nvSpPr>
            <p:cNvPr id="5" name="Text Box 3"/>
            <p:cNvSpPr txBox="1">
              <a:spLocks noChangeArrowheads="1"/>
            </p:cNvSpPr>
            <p:nvPr/>
          </p:nvSpPr>
          <p:spPr bwMode="auto">
            <a:xfrm>
              <a:off x="457200" y="2209813"/>
              <a:ext cx="381001" cy="306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742950">
                <a:spcBef>
                  <a:spcPct val="50000"/>
                </a:spcBef>
                <a:defRPr/>
              </a:pPr>
              <a:r>
                <a:rPr lang="en-AU" altLang="en-US" sz="2600" b="1" kern="0">
                  <a:solidFill>
                    <a:prstClr val="black"/>
                  </a:solidFill>
                </a:rPr>
                <a:t>Impact</a:t>
              </a:r>
              <a:endParaRPr lang="en-AU" altLang="en-US" sz="2600" kern="0">
                <a:solidFill>
                  <a:prstClr val="black"/>
                </a:solidFill>
              </a:endParaRPr>
            </a:p>
          </p:txBody>
        </p:sp>
        <p:sp>
          <p:nvSpPr>
            <p:cNvPr id="6" name="Text Box 4"/>
            <p:cNvSpPr txBox="1">
              <a:spLocks noChangeArrowheads="1"/>
            </p:cNvSpPr>
            <p:nvPr/>
          </p:nvSpPr>
          <p:spPr bwMode="auto">
            <a:xfrm>
              <a:off x="3657600" y="6096341"/>
              <a:ext cx="2743200" cy="60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742950">
                <a:spcBef>
                  <a:spcPct val="50000"/>
                </a:spcBef>
                <a:defRPr/>
              </a:pPr>
              <a:r>
                <a:rPr lang="en-AU" altLang="en-US" sz="2600" b="1" kern="0">
                  <a:solidFill>
                    <a:prstClr val="black"/>
                  </a:solidFill>
                </a:rPr>
                <a:t>Uncertainty</a:t>
              </a:r>
              <a:endParaRPr lang="en-AU" altLang="en-US" sz="1463" kern="0">
                <a:solidFill>
                  <a:prstClr val="black"/>
                </a:solidFill>
              </a:endParaRPr>
            </a:p>
          </p:txBody>
        </p:sp>
        <p:sp>
          <p:nvSpPr>
            <p:cNvPr id="7" name="Line 5"/>
            <p:cNvSpPr>
              <a:spLocks noChangeShapeType="1"/>
            </p:cNvSpPr>
            <p:nvPr/>
          </p:nvSpPr>
          <p:spPr bwMode="auto">
            <a:xfrm>
              <a:off x="3810000" y="2057400"/>
              <a:ext cx="0" cy="373411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742950">
                <a:defRPr/>
              </a:pPr>
              <a:endParaRPr lang="en-GB" sz="1463" kern="0">
                <a:solidFill>
                  <a:prstClr val="black"/>
                </a:solidFill>
                <a:latin typeface="Arial" panose="020B0604020202020204" pitchFamily="34" charset="0"/>
              </a:endParaRPr>
            </a:p>
          </p:txBody>
        </p:sp>
        <p:sp>
          <p:nvSpPr>
            <p:cNvPr id="8" name="Line 6"/>
            <p:cNvSpPr>
              <a:spLocks noChangeShapeType="1"/>
            </p:cNvSpPr>
            <p:nvPr/>
          </p:nvSpPr>
          <p:spPr bwMode="auto">
            <a:xfrm>
              <a:off x="5943600" y="2057400"/>
              <a:ext cx="0" cy="373411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742950">
                <a:defRPr/>
              </a:pPr>
              <a:endParaRPr lang="en-GB" sz="1463" kern="0">
                <a:solidFill>
                  <a:prstClr val="black"/>
                </a:solidFill>
                <a:latin typeface="Arial" panose="020B0604020202020204" pitchFamily="34" charset="0"/>
              </a:endParaRPr>
            </a:p>
          </p:txBody>
        </p:sp>
        <p:sp>
          <p:nvSpPr>
            <p:cNvPr id="9" name="Line 7"/>
            <p:cNvSpPr>
              <a:spLocks noChangeShapeType="1"/>
            </p:cNvSpPr>
            <p:nvPr/>
          </p:nvSpPr>
          <p:spPr bwMode="auto">
            <a:xfrm>
              <a:off x="2057401" y="3200496"/>
              <a:ext cx="6019799"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742950">
                <a:defRPr/>
              </a:pPr>
              <a:endParaRPr lang="en-GB" sz="1463" kern="0">
                <a:solidFill>
                  <a:prstClr val="black"/>
                </a:solidFill>
                <a:latin typeface="Arial" panose="020B0604020202020204" pitchFamily="34" charset="0"/>
              </a:endParaRPr>
            </a:p>
          </p:txBody>
        </p:sp>
        <p:sp>
          <p:nvSpPr>
            <p:cNvPr id="10" name="Line 8"/>
            <p:cNvSpPr>
              <a:spLocks noChangeShapeType="1"/>
            </p:cNvSpPr>
            <p:nvPr/>
          </p:nvSpPr>
          <p:spPr bwMode="auto">
            <a:xfrm>
              <a:off x="2057401" y="4800832"/>
              <a:ext cx="59436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defTabSz="742950">
                <a:defRPr/>
              </a:pPr>
              <a:endParaRPr lang="en-GB" sz="1463" kern="0">
                <a:solidFill>
                  <a:prstClr val="black"/>
                </a:solidFill>
                <a:latin typeface="Arial" panose="020B0604020202020204" pitchFamily="34" charset="0"/>
              </a:endParaRPr>
            </a:p>
          </p:txBody>
        </p:sp>
        <p:grpSp>
          <p:nvGrpSpPr>
            <p:cNvPr id="18442" name="Group 9"/>
            <p:cNvGrpSpPr>
              <a:grpSpLocks/>
            </p:cNvGrpSpPr>
            <p:nvPr/>
          </p:nvGrpSpPr>
          <p:grpSpPr bwMode="auto">
            <a:xfrm>
              <a:off x="1219200" y="2286000"/>
              <a:ext cx="6265863" cy="3819525"/>
              <a:chOff x="768" y="1440"/>
              <a:chExt cx="3947" cy="2406"/>
            </a:xfrm>
          </p:grpSpPr>
          <p:sp>
            <p:nvSpPr>
              <p:cNvPr id="30" name="Text Box 10"/>
              <p:cNvSpPr txBox="1">
                <a:spLocks noChangeArrowheads="1"/>
              </p:cNvSpPr>
              <p:nvPr/>
            </p:nvSpPr>
            <p:spPr bwMode="auto">
              <a:xfrm>
                <a:off x="1584" y="3600"/>
                <a:ext cx="41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742950">
                  <a:defRPr/>
                </a:pPr>
                <a:r>
                  <a:rPr lang="en-AU" altLang="en-US" sz="1463" kern="0">
                    <a:solidFill>
                      <a:prstClr val="black"/>
                    </a:solidFill>
                  </a:rPr>
                  <a:t>Low</a:t>
                </a:r>
              </a:p>
            </p:txBody>
          </p:sp>
          <p:sp>
            <p:nvSpPr>
              <p:cNvPr id="31" name="Text Box 11"/>
              <p:cNvSpPr txBox="1">
                <a:spLocks noChangeArrowheads="1"/>
              </p:cNvSpPr>
              <p:nvPr/>
            </p:nvSpPr>
            <p:spPr bwMode="auto">
              <a:xfrm>
                <a:off x="2640" y="3600"/>
                <a:ext cx="75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742950">
                  <a:defRPr/>
                </a:pPr>
                <a:r>
                  <a:rPr lang="en-AU" altLang="en-US" sz="1463" kern="0">
                    <a:solidFill>
                      <a:prstClr val="black"/>
                    </a:solidFill>
                  </a:rPr>
                  <a:t>Moderate</a:t>
                </a:r>
              </a:p>
            </p:txBody>
          </p:sp>
          <p:sp>
            <p:nvSpPr>
              <p:cNvPr id="32" name="Text Box 12"/>
              <p:cNvSpPr txBox="1">
                <a:spLocks noChangeArrowheads="1"/>
              </p:cNvSpPr>
              <p:nvPr/>
            </p:nvSpPr>
            <p:spPr bwMode="auto">
              <a:xfrm>
                <a:off x="4272" y="3600"/>
                <a:ext cx="44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742950">
                  <a:defRPr/>
                </a:pPr>
                <a:r>
                  <a:rPr lang="en-AU" altLang="en-US" sz="1463" kern="0">
                    <a:solidFill>
                      <a:prstClr val="black"/>
                    </a:solidFill>
                  </a:rPr>
                  <a:t>High</a:t>
                </a:r>
              </a:p>
            </p:txBody>
          </p:sp>
          <p:sp>
            <p:nvSpPr>
              <p:cNvPr id="33" name="Text Box 13"/>
              <p:cNvSpPr txBox="1">
                <a:spLocks noChangeArrowheads="1"/>
              </p:cNvSpPr>
              <p:nvPr/>
            </p:nvSpPr>
            <p:spPr bwMode="auto">
              <a:xfrm>
                <a:off x="768" y="3216"/>
                <a:ext cx="41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742950">
                  <a:defRPr/>
                </a:pPr>
                <a:r>
                  <a:rPr lang="en-AU" altLang="en-US" sz="1463" kern="0">
                    <a:solidFill>
                      <a:prstClr val="black"/>
                    </a:solidFill>
                  </a:rPr>
                  <a:t>Low</a:t>
                </a:r>
              </a:p>
            </p:txBody>
          </p:sp>
          <p:sp>
            <p:nvSpPr>
              <p:cNvPr id="34" name="Text Box 14"/>
              <p:cNvSpPr txBox="1">
                <a:spLocks noChangeArrowheads="1"/>
              </p:cNvSpPr>
              <p:nvPr/>
            </p:nvSpPr>
            <p:spPr bwMode="auto">
              <a:xfrm>
                <a:off x="768" y="2400"/>
                <a:ext cx="42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742950">
                  <a:defRPr/>
                </a:pPr>
                <a:r>
                  <a:rPr lang="en-AU" altLang="en-US" sz="1463" kern="0">
                    <a:solidFill>
                      <a:prstClr val="black"/>
                    </a:solidFill>
                  </a:rPr>
                  <a:t>Mod</a:t>
                </a:r>
              </a:p>
            </p:txBody>
          </p:sp>
          <p:sp>
            <p:nvSpPr>
              <p:cNvPr id="35" name="Text Box 15"/>
              <p:cNvSpPr txBox="1">
                <a:spLocks noChangeArrowheads="1"/>
              </p:cNvSpPr>
              <p:nvPr/>
            </p:nvSpPr>
            <p:spPr bwMode="auto">
              <a:xfrm>
                <a:off x="768" y="1440"/>
                <a:ext cx="44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742950">
                  <a:defRPr/>
                </a:pPr>
                <a:r>
                  <a:rPr lang="en-AU" altLang="en-US" sz="1463" kern="0">
                    <a:solidFill>
                      <a:prstClr val="black"/>
                    </a:solidFill>
                  </a:rPr>
                  <a:t>High</a:t>
                </a:r>
              </a:p>
            </p:txBody>
          </p:sp>
        </p:grpSp>
        <p:sp>
          <p:nvSpPr>
            <p:cNvPr id="12" name="AutoShape 16"/>
            <p:cNvSpPr>
              <a:spLocks noChangeArrowheads="1"/>
            </p:cNvSpPr>
            <p:nvPr/>
          </p:nvSpPr>
          <p:spPr bwMode="auto">
            <a:xfrm>
              <a:off x="3124201" y="2819464"/>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13" name="AutoShape 17"/>
            <p:cNvSpPr>
              <a:spLocks noChangeArrowheads="1"/>
            </p:cNvSpPr>
            <p:nvPr/>
          </p:nvSpPr>
          <p:spPr bwMode="auto">
            <a:xfrm>
              <a:off x="2971801" y="3352909"/>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14" name="AutoShape 18"/>
            <p:cNvSpPr>
              <a:spLocks noChangeArrowheads="1"/>
            </p:cNvSpPr>
            <p:nvPr/>
          </p:nvSpPr>
          <p:spPr bwMode="auto">
            <a:xfrm>
              <a:off x="4876800" y="3962560"/>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15" name="AutoShape 19"/>
            <p:cNvSpPr>
              <a:spLocks noChangeArrowheads="1"/>
            </p:cNvSpPr>
            <p:nvPr/>
          </p:nvSpPr>
          <p:spPr bwMode="auto">
            <a:xfrm>
              <a:off x="4953001" y="2514639"/>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16" name="AutoShape 20"/>
            <p:cNvSpPr>
              <a:spLocks noChangeArrowheads="1"/>
            </p:cNvSpPr>
            <p:nvPr/>
          </p:nvSpPr>
          <p:spPr bwMode="auto">
            <a:xfrm>
              <a:off x="6477001" y="2514639"/>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17" name="AutoShape 21"/>
            <p:cNvSpPr>
              <a:spLocks noChangeArrowheads="1"/>
            </p:cNvSpPr>
            <p:nvPr/>
          </p:nvSpPr>
          <p:spPr bwMode="auto">
            <a:xfrm>
              <a:off x="7086601" y="2286019"/>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18" name="AutoShape 22"/>
            <p:cNvSpPr>
              <a:spLocks noChangeArrowheads="1"/>
            </p:cNvSpPr>
            <p:nvPr/>
          </p:nvSpPr>
          <p:spPr bwMode="auto">
            <a:xfrm>
              <a:off x="6781801" y="4953245"/>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19" name="AutoShape 23"/>
            <p:cNvSpPr>
              <a:spLocks noChangeArrowheads="1"/>
            </p:cNvSpPr>
            <p:nvPr/>
          </p:nvSpPr>
          <p:spPr bwMode="auto">
            <a:xfrm>
              <a:off x="3200400" y="2590844"/>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0" name="AutoShape 24"/>
            <p:cNvSpPr>
              <a:spLocks noChangeArrowheads="1"/>
            </p:cNvSpPr>
            <p:nvPr/>
          </p:nvSpPr>
          <p:spPr bwMode="auto">
            <a:xfrm>
              <a:off x="4343401" y="3962560"/>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1" name="AutoShape 25"/>
            <p:cNvSpPr>
              <a:spLocks noChangeArrowheads="1"/>
            </p:cNvSpPr>
            <p:nvPr/>
          </p:nvSpPr>
          <p:spPr bwMode="auto">
            <a:xfrm>
              <a:off x="4648201" y="3581529"/>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2" name="AutoShape 26"/>
            <p:cNvSpPr>
              <a:spLocks noChangeArrowheads="1"/>
            </p:cNvSpPr>
            <p:nvPr/>
          </p:nvSpPr>
          <p:spPr bwMode="auto">
            <a:xfrm>
              <a:off x="3048000" y="4953245"/>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3" name="AutoShape 27"/>
            <p:cNvSpPr>
              <a:spLocks noChangeArrowheads="1"/>
            </p:cNvSpPr>
            <p:nvPr/>
          </p:nvSpPr>
          <p:spPr bwMode="auto">
            <a:xfrm>
              <a:off x="4038601" y="4800832"/>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4" name="AutoShape 28"/>
            <p:cNvSpPr>
              <a:spLocks noChangeArrowheads="1"/>
            </p:cNvSpPr>
            <p:nvPr/>
          </p:nvSpPr>
          <p:spPr bwMode="auto">
            <a:xfrm>
              <a:off x="6172201" y="5105657"/>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5" name="AutoShape 29"/>
            <p:cNvSpPr>
              <a:spLocks noChangeArrowheads="1"/>
            </p:cNvSpPr>
            <p:nvPr/>
          </p:nvSpPr>
          <p:spPr bwMode="auto">
            <a:xfrm>
              <a:off x="6019801" y="4038767"/>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6" name="AutoShape 30"/>
            <p:cNvSpPr>
              <a:spLocks noChangeArrowheads="1"/>
            </p:cNvSpPr>
            <p:nvPr/>
          </p:nvSpPr>
          <p:spPr bwMode="auto">
            <a:xfrm>
              <a:off x="3048000" y="4191180"/>
              <a:ext cx="304800" cy="304826"/>
            </a:xfrm>
            <a:prstGeom prst="star5">
              <a:avLst/>
            </a:prstGeom>
            <a:solidFill>
              <a:srgbClr val="EAEAEA"/>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7" name="AutoShape 31"/>
            <p:cNvSpPr>
              <a:spLocks noChangeArrowheads="1"/>
            </p:cNvSpPr>
            <p:nvPr/>
          </p:nvSpPr>
          <p:spPr bwMode="auto">
            <a:xfrm>
              <a:off x="4419600" y="2743257"/>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8" name="AutoShape 32"/>
            <p:cNvSpPr>
              <a:spLocks noChangeArrowheads="1"/>
            </p:cNvSpPr>
            <p:nvPr/>
          </p:nvSpPr>
          <p:spPr bwMode="auto">
            <a:xfrm>
              <a:off x="2667001" y="2514639"/>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sp>
          <p:nvSpPr>
            <p:cNvPr id="29" name="AutoShape 33"/>
            <p:cNvSpPr>
              <a:spLocks noChangeArrowheads="1"/>
            </p:cNvSpPr>
            <p:nvPr/>
          </p:nvSpPr>
          <p:spPr bwMode="auto">
            <a:xfrm>
              <a:off x="7467600" y="2590844"/>
              <a:ext cx="304800" cy="304826"/>
            </a:xfrm>
            <a:prstGeom prst="star5">
              <a:avLst/>
            </a:prstGeom>
            <a:solidFill>
              <a:srgbClr val="F07F09"/>
            </a:solidFill>
            <a:ln w="9525">
              <a:solidFill>
                <a:sysClr val="windowText" lastClr="000000"/>
              </a:solidFill>
              <a:miter lim="800000"/>
              <a:headEnd/>
              <a:tailEnd/>
            </a:ln>
            <a:effectLst/>
          </p:spPr>
          <p:txBody>
            <a:bodyPr wrap="none" anchor="ctr"/>
            <a:lstStyle/>
            <a:p>
              <a:pPr defTabSz="742950">
                <a:defRPr/>
              </a:pPr>
              <a:endParaRPr lang="en-AU" sz="1463" kern="0">
                <a:solidFill>
                  <a:prstClr val="black"/>
                </a:solidFill>
                <a:latin typeface="Arial"/>
              </a:endParaRPr>
            </a:p>
          </p:txBody>
        </p:sp>
      </p:grpSp>
      <p:pic>
        <p:nvPicPr>
          <p:cNvPr id="2" name="Picture 1" descr="Text&#10;&#10;Description automatically generated">
            <a:extLst>
              <a:ext uri="{FF2B5EF4-FFF2-40B4-BE49-F238E27FC236}">
                <a16:creationId xmlns:a16="http://schemas.microsoft.com/office/drawing/2014/main" id="{25443C4C-AD36-42BF-8E94-44EB364AC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5177" y="5221674"/>
            <a:ext cx="1626948" cy="1209687"/>
          </a:xfrm>
          <a:prstGeom prst="rect">
            <a:avLst/>
          </a:prstGeom>
        </p:spPr>
      </p:pic>
    </p:spTree>
    <p:extLst>
      <p:ext uri="{BB962C8B-B14F-4D97-AF65-F5344CB8AC3E}">
        <p14:creationId xmlns:p14="http://schemas.microsoft.com/office/powerpoint/2010/main" val="4064581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9121</TotalTime>
  <Words>1058</Words>
  <Application>Microsoft Office PowerPoint</Application>
  <PresentationFormat>Widescreen</PresentationFormat>
  <Paragraphs>99</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Mesh</vt:lpstr>
      <vt:lpstr>PowerPoint Presentation</vt:lpstr>
      <vt:lpstr>Risk Management and Scenario Planning</vt:lpstr>
      <vt:lpstr>Outcomes</vt:lpstr>
      <vt:lpstr>Introduction</vt:lpstr>
      <vt:lpstr>CORONA VIRUS VACCINE</vt:lpstr>
      <vt:lpstr>Divergent Thinking</vt:lpstr>
      <vt:lpstr>Divergent Thinking Types</vt:lpstr>
      <vt:lpstr>PowerPoint Presentation</vt:lpstr>
      <vt:lpstr>The Impact / Uncertainty Classification</vt:lpstr>
      <vt:lpstr>Environmental Analysis Techniques</vt:lpstr>
      <vt:lpstr>Prioritize and decide on action</vt:lpstr>
      <vt:lpstr>Risk Mitigation Techniques</vt:lpstr>
      <vt:lpstr>Effect of Risk</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Fin-lite employee bursary fund</dc:title>
  <dc:creator>Andile Fulane</dc:creator>
  <cp:lastModifiedBy>Andile Fulane</cp:lastModifiedBy>
  <cp:revision>118</cp:revision>
  <dcterms:created xsi:type="dcterms:W3CDTF">2019-12-11T14:55:37Z</dcterms:created>
  <dcterms:modified xsi:type="dcterms:W3CDTF">2021-02-01T08:50:45Z</dcterms:modified>
</cp:coreProperties>
</file>