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9" r:id="rId3"/>
    <p:sldId id="274" r:id="rId4"/>
    <p:sldId id="268" r:id="rId5"/>
    <p:sldId id="266" r:id="rId6"/>
    <p:sldId id="271" r:id="rId7"/>
    <p:sldId id="265" r:id="rId8"/>
    <p:sldId id="264" r:id="rId9"/>
    <p:sldId id="263" r:id="rId10"/>
    <p:sldId id="262" r:id="rId11"/>
    <p:sldId id="273" r:id="rId12"/>
    <p:sldId id="261" r:id="rId13"/>
    <p:sldId id="260" r:id="rId14"/>
    <p:sldId id="259" r:id="rId15"/>
    <p:sldId id="272" r:id="rId16"/>
    <p:sldId id="258" r:id="rId17"/>
    <p:sldId id="257" r:id="rId18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D8BE9F-C08B-2000-C21D-917E419E0835}" v="100" dt="2021-04-16T16:11:45.627"/>
    <p1510:client id="{77C6BF9F-1089-2000-C21D-93D046D7F486}" v="9" dt="2021-04-19T13:27:05.994"/>
    <p1510:client id="{B35A64E3-EAE0-C664-DA3D-B7BFF5CF6585}" v="342" dt="2021-04-16T12:54:27.076"/>
    <p1510:client id="{FDBCBF9F-D043-2000-E047-C376547DD8FD}" v="70" dt="2021-04-19T10:48:05.6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C8EE5F-39BB-45E2-BDC4-81906699CDE4}" type="doc">
      <dgm:prSet loTypeId="urn:microsoft.com/office/officeart/2008/layout/LinedList" loCatId="list" qsTypeId="urn:microsoft.com/office/officeart/2005/8/quickstyle/simple4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E48B617F-537A-41A2-8517-DD4D53FDD60D}">
      <dgm:prSet/>
      <dgm:spPr/>
      <dgm:t>
        <a:bodyPr/>
        <a:lstStyle/>
        <a:p>
          <a:r>
            <a:rPr lang="en-US"/>
            <a:t>Relationships between the following indicators:</a:t>
          </a:r>
        </a:p>
      </dgm:t>
    </dgm:pt>
    <dgm:pt modelId="{A76760E7-C435-40C2-B14F-70EB8B1B6143}" type="parTrans" cxnId="{3E437C99-5BFF-4990-ADD5-4B33BFD66C4E}">
      <dgm:prSet/>
      <dgm:spPr/>
      <dgm:t>
        <a:bodyPr/>
        <a:lstStyle/>
        <a:p>
          <a:endParaRPr lang="en-US"/>
        </a:p>
      </dgm:t>
    </dgm:pt>
    <dgm:pt modelId="{0E180106-D682-46C6-AC68-B1F2CA15017F}" type="sibTrans" cxnId="{3E437C99-5BFF-4990-ADD5-4B33BFD66C4E}">
      <dgm:prSet/>
      <dgm:spPr/>
      <dgm:t>
        <a:bodyPr/>
        <a:lstStyle/>
        <a:p>
          <a:endParaRPr lang="en-US"/>
        </a:p>
      </dgm:t>
    </dgm:pt>
    <dgm:pt modelId="{D760253D-5CA4-404C-BD93-76F43866D5F6}">
      <dgm:prSet/>
      <dgm:spPr/>
      <dgm:t>
        <a:bodyPr/>
        <a:lstStyle/>
        <a:p>
          <a:r>
            <a:rPr lang="en-US"/>
            <a:t>Inflation</a:t>
          </a:r>
        </a:p>
      </dgm:t>
    </dgm:pt>
    <dgm:pt modelId="{A43E17E6-A433-4704-9707-79469E663194}" type="parTrans" cxnId="{ADAEEC64-99CE-41E9-9D7E-849671DD8B8F}">
      <dgm:prSet/>
      <dgm:spPr/>
      <dgm:t>
        <a:bodyPr/>
        <a:lstStyle/>
        <a:p>
          <a:endParaRPr lang="en-US"/>
        </a:p>
      </dgm:t>
    </dgm:pt>
    <dgm:pt modelId="{546B5D70-A337-4B6C-A7D4-E9190A9882B4}" type="sibTrans" cxnId="{ADAEEC64-99CE-41E9-9D7E-849671DD8B8F}">
      <dgm:prSet/>
      <dgm:spPr/>
      <dgm:t>
        <a:bodyPr/>
        <a:lstStyle/>
        <a:p>
          <a:endParaRPr lang="en-US"/>
        </a:p>
      </dgm:t>
    </dgm:pt>
    <dgm:pt modelId="{74BF12E6-4CB4-4403-A902-5E5EB6308A2F}">
      <dgm:prSet/>
      <dgm:spPr/>
      <dgm:t>
        <a:bodyPr/>
        <a:lstStyle/>
        <a:p>
          <a:r>
            <a:rPr lang="en-US"/>
            <a:t>GDP</a:t>
          </a:r>
        </a:p>
      </dgm:t>
    </dgm:pt>
    <dgm:pt modelId="{8F984874-6A4C-4CB0-927F-3F83383B6E2F}" type="parTrans" cxnId="{F083ED8F-22E7-47AA-B67A-55E7F0F15A67}">
      <dgm:prSet/>
      <dgm:spPr/>
      <dgm:t>
        <a:bodyPr/>
        <a:lstStyle/>
        <a:p>
          <a:endParaRPr lang="en-US"/>
        </a:p>
      </dgm:t>
    </dgm:pt>
    <dgm:pt modelId="{A1F8E469-AD3F-485C-997C-2EA106528835}" type="sibTrans" cxnId="{F083ED8F-22E7-47AA-B67A-55E7F0F15A67}">
      <dgm:prSet/>
      <dgm:spPr/>
      <dgm:t>
        <a:bodyPr/>
        <a:lstStyle/>
        <a:p>
          <a:endParaRPr lang="en-US"/>
        </a:p>
      </dgm:t>
    </dgm:pt>
    <dgm:pt modelId="{63B89052-C948-4EC8-AA8A-3593AD7590A6}">
      <dgm:prSet/>
      <dgm:spPr/>
      <dgm:t>
        <a:bodyPr/>
        <a:lstStyle/>
        <a:p>
          <a:r>
            <a:rPr lang="en-US"/>
            <a:t>Interest Rates</a:t>
          </a:r>
        </a:p>
      </dgm:t>
    </dgm:pt>
    <dgm:pt modelId="{1D4463A9-6717-419F-9722-944C10D9AC37}" type="parTrans" cxnId="{E4CD2802-1AD6-42D0-94E7-F17FD2898D45}">
      <dgm:prSet/>
      <dgm:spPr/>
      <dgm:t>
        <a:bodyPr/>
        <a:lstStyle/>
        <a:p>
          <a:endParaRPr lang="en-US"/>
        </a:p>
      </dgm:t>
    </dgm:pt>
    <dgm:pt modelId="{C1FB3783-16B5-4CDE-B8EC-E26193AE4282}" type="sibTrans" cxnId="{E4CD2802-1AD6-42D0-94E7-F17FD2898D45}">
      <dgm:prSet/>
      <dgm:spPr/>
      <dgm:t>
        <a:bodyPr/>
        <a:lstStyle/>
        <a:p>
          <a:endParaRPr lang="en-US"/>
        </a:p>
      </dgm:t>
    </dgm:pt>
    <dgm:pt modelId="{9D73D3C6-7D43-4F8F-9803-F01111942E95}">
      <dgm:prSet/>
      <dgm:spPr/>
      <dgm:t>
        <a:bodyPr/>
        <a:lstStyle/>
        <a:p>
          <a:r>
            <a:rPr lang="en-US"/>
            <a:t>Money Supply</a:t>
          </a:r>
        </a:p>
      </dgm:t>
    </dgm:pt>
    <dgm:pt modelId="{619C90C9-1D03-4F18-B6FF-51FE492D56FF}" type="parTrans" cxnId="{BE560075-49C2-47C6-9A81-5891E80886B9}">
      <dgm:prSet/>
      <dgm:spPr/>
      <dgm:t>
        <a:bodyPr/>
        <a:lstStyle/>
        <a:p>
          <a:endParaRPr lang="en-US"/>
        </a:p>
      </dgm:t>
    </dgm:pt>
    <dgm:pt modelId="{9D2D95FB-91BE-470B-8EEA-DFE23ADF46D0}" type="sibTrans" cxnId="{BE560075-49C2-47C6-9A81-5891E80886B9}">
      <dgm:prSet/>
      <dgm:spPr/>
      <dgm:t>
        <a:bodyPr/>
        <a:lstStyle/>
        <a:p>
          <a:endParaRPr lang="en-US"/>
        </a:p>
      </dgm:t>
    </dgm:pt>
    <dgm:pt modelId="{3745E997-184C-4022-B953-EF0137EB231F}">
      <dgm:prSet/>
      <dgm:spPr/>
      <dgm:t>
        <a:bodyPr/>
        <a:lstStyle/>
        <a:p>
          <a:r>
            <a:rPr lang="en-US"/>
            <a:t>Debt</a:t>
          </a:r>
        </a:p>
      </dgm:t>
    </dgm:pt>
    <dgm:pt modelId="{32D5FF87-1DD2-4395-A334-F22DF927ED79}" type="parTrans" cxnId="{A6E09B98-077F-4E6E-B1F9-F1DE8624ADDC}">
      <dgm:prSet/>
      <dgm:spPr/>
      <dgm:t>
        <a:bodyPr/>
        <a:lstStyle/>
        <a:p>
          <a:endParaRPr lang="en-US"/>
        </a:p>
      </dgm:t>
    </dgm:pt>
    <dgm:pt modelId="{756D3485-9BC6-4F46-A9E0-CD7BDC2F8E5B}" type="sibTrans" cxnId="{A6E09B98-077F-4E6E-B1F9-F1DE8624ADDC}">
      <dgm:prSet/>
      <dgm:spPr/>
      <dgm:t>
        <a:bodyPr/>
        <a:lstStyle/>
        <a:p>
          <a:endParaRPr lang="en-US"/>
        </a:p>
      </dgm:t>
    </dgm:pt>
    <dgm:pt modelId="{67B57D14-2752-45B4-A75B-FC5DA24AF1BC}">
      <dgm:prSet/>
      <dgm:spPr/>
      <dgm:t>
        <a:bodyPr/>
        <a:lstStyle/>
        <a:p>
          <a:r>
            <a:rPr lang="en-US"/>
            <a:t>Forex Rates</a:t>
          </a:r>
        </a:p>
      </dgm:t>
    </dgm:pt>
    <dgm:pt modelId="{D333668D-C9FF-400B-82BC-4EF0E69EBFFC}" type="parTrans" cxnId="{05465008-4A99-4333-BF6B-68B7BC50C978}">
      <dgm:prSet/>
      <dgm:spPr/>
      <dgm:t>
        <a:bodyPr/>
        <a:lstStyle/>
        <a:p>
          <a:endParaRPr lang="en-US"/>
        </a:p>
      </dgm:t>
    </dgm:pt>
    <dgm:pt modelId="{44EA7A43-8AC6-465F-AA2D-D5EAF8E2C838}" type="sibTrans" cxnId="{05465008-4A99-4333-BF6B-68B7BC50C978}">
      <dgm:prSet/>
      <dgm:spPr/>
      <dgm:t>
        <a:bodyPr/>
        <a:lstStyle/>
        <a:p>
          <a:endParaRPr lang="en-US"/>
        </a:p>
      </dgm:t>
    </dgm:pt>
    <dgm:pt modelId="{1D367645-A03F-4F1B-A7B2-1EFD496B28CB}">
      <dgm:prSet/>
      <dgm:spPr/>
      <dgm:t>
        <a:bodyPr/>
        <a:lstStyle/>
        <a:p>
          <a:r>
            <a:rPr lang="en-US"/>
            <a:t>Current Account</a:t>
          </a:r>
        </a:p>
      </dgm:t>
    </dgm:pt>
    <dgm:pt modelId="{5C70D565-4B8E-4F76-BD5A-0F641EA3B6A3}" type="parTrans" cxnId="{119DE2AD-6ABD-41F0-931A-0094771BB07C}">
      <dgm:prSet/>
      <dgm:spPr/>
      <dgm:t>
        <a:bodyPr/>
        <a:lstStyle/>
        <a:p>
          <a:endParaRPr lang="en-US"/>
        </a:p>
      </dgm:t>
    </dgm:pt>
    <dgm:pt modelId="{40174947-36D3-45ED-AF41-833355A47BAA}" type="sibTrans" cxnId="{119DE2AD-6ABD-41F0-931A-0094771BB07C}">
      <dgm:prSet/>
      <dgm:spPr/>
      <dgm:t>
        <a:bodyPr/>
        <a:lstStyle/>
        <a:p>
          <a:endParaRPr lang="en-US"/>
        </a:p>
      </dgm:t>
    </dgm:pt>
    <dgm:pt modelId="{284698D8-1D3E-4F02-862D-A0BC1FBF2BA1}">
      <dgm:prSet/>
      <dgm:spPr/>
      <dgm:t>
        <a:bodyPr/>
        <a:lstStyle/>
        <a:p>
          <a:r>
            <a:rPr lang="en-US"/>
            <a:t>Trade Account</a:t>
          </a:r>
        </a:p>
      </dgm:t>
    </dgm:pt>
    <dgm:pt modelId="{B26D0276-F1F0-4D4D-A294-422B2FCCE165}" type="parTrans" cxnId="{40A3BCE6-4D2A-4AAD-A968-60EACCEAF05D}">
      <dgm:prSet/>
      <dgm:spPr/>
      <dgm:t>
        <a:bodyPr/>
        <a:lstStyle/>
        <a:p>
          <a:endParaRPr lang="en-US"/>
        </a:p>
      </dgm:t>
    </dgm:pt>
    <dgm:pt modelId="{E0D6DF03-9652-4967-889D-658A29AA1CC8}" type="sibTrans" cxnId="{40A3BCE6-4D2A-4AAD-A968-60EACCEAF05D}">
      <dgm:prSet/>
      <dgm:spPr/>
      <dgm:t>
        <a:bodyPr/>
        <a:lstStyle/>
        <a:p>
          <a:endParaRPr lang="en-US"/>
        </a:p>
      </dgm:t>
    </dgm:pt>
    <dgm:pt modelId="{EFB19AF9-5BEB-4F80-B971-F3C3F2C12DA5}">
      <dgm:prSet/>
      <dgm:spPr/>
      <dgm:t>
        <a:bodyPr/>
        <a:lstStyle/>
        <a:p>
          <a:r>
            <a:rPr lang="en-US"/>
            <a:t>Gold</a:t>
          </a:r>
        </a:p>
      </dgm:t>
    </dgm:pt>
    <dgm:pt modelId="{26D1E063-E970-444D-A43C-42C0DAFB8F55}" type="parTrans" cxnId="{EE038CCB-9449-4BFF-9048-99F3139C4AAD}">
      <dgm:prSet/>
      <dgm:spPr/>
      <dgm:t>
        <a:bodyPr/>
        <a:lstStyle/>
        <a:p>
          <a:endParaRPr lang="en-US"/>
        </a:p>
      </dgm:t>
    </dgm:pt>
    <dgm:pt modelId="{FC8CB65F-8F1D-46A9-BFE4-C192DD7C958D}" type="sibTrans" cxnId="{EE038CCB-9449-4BFF-9048-99F3139C4AAD}">
      <dgm:prSet/>
      <dgm:spPr/>
      <dgm:t>
        <a:bodyPr/>
        <a:lstStyle/>
        <a:p>
          <a:endParaRPr lang="en-US"/>
        </a:p>
      </dgm:t>
    </dgm:pt>
    <dgm:pt modelId="{A874BCA8-5FCC-40F7-BC24-DC0450B59A55}">
      <dgm:prSet/>
      <dgm:spPr/>
      <dgm:t>
        <a:bodyPr/>
        <a:lstStyle/>
        <a:p>
          <a:r>
            <a:rPr lang="en-US"/>
            <a:t>Oil</a:t>
          </a:r>
        </a:p>
      </dgm:t>
    </dgm:pt>
    <dgm:pt modelId="{3CDC56AA-8CDF-4163-842C-A6372A75488F}" type="parTrans" cxnId="{75E69B5A-6E08-4042-AC99-11376A97A9A7}">
      <dgm:prSet/>
      <dgm:spPr/>
      <dgm:t>
        <a:bodyPr/>
        <a:lstStyle/>
        <a:p>
          <a:endParaRPr lang="en-US"/>
        </a:p>
      </dgm:t>
    </dgm:pt>
    <dgm:pt modelId="{EF4A049A-46D9-4B8D-B130-43F484352370}" type="sibTrans" cxnId="{75E69B5A-6E08-4042-AC99-11376A97A9A7}">
      <dgm:prSet/>
      <dgm:spPr/>
      <dgm:t>
        <a:bodyPr/>
        <a:lstStyle/>
        <a:p>
          <a:endParaRPr lang="en-US"/>
        </a:p>
      </dgm:t>
    </dgm:pt>
    <dgm:pt modelId="{BAF3FC0E-3580-48AA-AD43-095BBF32FA05}" type="pres">
      <dgm:prSet presAssocID="{2AC8EE5F-39BB-45E2-BDC4-81906699CDE4}" presName="vert0" presStyleCnt="0">
        <dgm:presLayoutVars>
          <dgm:dir/>
          <dgm:animOne val="branch"/>
          <dgm:animLvl val="lvl"/>
        </dgm:presLayoutVars>
      </dgm:prSet>
      <dgm:spPr/>
    </dgm:pt>
    <dgm:pt modelId="{021D0499-C53E-4FED-994C-71A15AE1BF48}" type="pres">
      <dgm:prSet presAssocID="{E48B617F-537A-41A2-8517-DD4D53FDD60D}" presName="thickLine" presStyleLbl="alignNode1" presStyleIdx="0" presStyleCnt="1"/>
      <dgm:spPr/>
    </dgm:pt>
    <dgm:pt modelId="{2FA64BC9-DBE3-4B10-991D-227EC84A742D}" type="pres">
      <dgm:prSet presAssocID="{E48B617F-537A-41A2-8517-DD4D53FDD60D}" presName="horz1" presStyleCnt="0"/>
      <dgm:spPr/>
    </dgm:pt>
    <dgm:pt modelId="{79563770-4115-4154-A431-238494F939C4}" type="pres">
      <dgm:prSet presAssocID="{E48B617F-537A-41A2-8517-DD4D53FDD60D}" presName="tx1" presStyleLbl="revTx" presStyleIdx="0" presStyleCnt="11"/>
      <dgm:spPr/>
    </dgm:pt>
    <dgm:pt modelId="{32D6C797-8BAC-4118-8823-E1F66EB38908}" type="pres">
      <dgm:prSet presAssocID="{E48B617F-537A-41A2-8517-DD4D53FDD60D}" presName="vert1" presStyleCnt="0"/>
      <dgm:spPr/>
    </dgm:pt>
    <dgm:pt modelId="{41A85027-999F-49B0-AC8E-8243847FB641}" type="pres">
      <dgm:prSet presAssocID="{D760253D-5CA4-404C-BD93-76F43866D5F6}" presName="vertSpace2a" presStyleCnt="0"/>
      <dgm:spPr/>
    </dgm:pt>
    <dgm:pt modelId="{4928B15E-F4F3-4604-95DA-C590583EC47A}" type="pres">
      <dgm:prSet presAssocID="{D760253D-5CA4-404C-BD93-76F43866D5F6}" presName="horz2" presStyleCnt="0"/>
      <dgm:spPr/>
    </dgm:pt>
    <dgm:pt modelId="{E825F60D-DF50-4985-B926-58314C50360B}" type="pres">
      <dgm:prSet presAssocID="{D760253D-5CA4-404C-BD93-76F43866D5F6}" presName="horzSpace2" presStyleCnt="0"/>
      <dgm:spPr/>
    </dgm:pt>
    <dgm:pt modelId="{5C38F264-7804-4510-9F26-28B8F1B1F72B}" type="pres">
      <dgm:prSet presAssocID="{D760253D-5CA4-404C-BD93-76F43866D5F6}" presName="tx2" presStyleLbl="revTx" presStyleIdx="1" presStyleCnt="11"/>
      <dgm:spPr/>
    </dgm:pt>
    <dgm:pt modelId="{A89E166E-9C95-4FAC-81FC-BF43367212DB}" type="pres">
      <dgm:prSet presAssocID="{D760253D-5CA4-404C-BD93-76F43866D5F6}" presName="vert2" presStyleCnt="0"/>
      <dgm:spPr/>
    </dgm:pt>
    <dgm:pt modelId="{1D95A256-B7B7-4F31-AC97-09317ED94095}" type="pres">
      <dgm:prSet presAssocID="{D760253D-5CA4-404C-BD93-76F43866D5F6}" presName="thinLine2b" presStyleLbl="callout" presStyleIdx="0" presStyleCnt="10"/>
      <dgm:spPr/>
    </dgm:pt>
    <dgm:pt modelId="{9C5160FB-0668-4ACD-9B85-DC3A6F354276}" type="pres">
      <dgm:prSet presAssocID="{D760253D-5CA4-404C-BD93-76F43866D5F6}" presName="vertSpace2b" presStyleCnt="0"/>
      <dgm:spPr/>
    </dgm:pt>
    <dgm:pt modelId="{B06F74AD-B15E-4C24-B734-5087277CA0F8}" type="pres">
      <dgm:prSet presAssocID="{74BF12E6-4CB4-4403-A902-5E5EB6308A2F}" presName="horz2" presStyleCnt="0"/>
      <dgm:spPr/>
    </dgm:pt>
    <dgm:pt modelId="{2CBF66F7-98D3-418A-B3C2-A6DB8BAF07A8}" type="pres">
      <dgm:prSet presAssocID="{74BF12E6-4CB4-4403-A902-5E5EB6308A2F}" presName="horzSpace2" presStyleCnt="0"/>
      <dgm:spPr/>
    </dgm:pt>
    <dgm:pt modelId="{CC4CC5C8-11A3-48C7-9D70-E34810BC0EBB}" type="pres">
      <dgm:prSet presAssocID="{74BF12E6-4CB4-4403-A902-5E5EB6308A2F}" presName="tx2" presStyleLbl="revTx" presStyleIdx="2" presStyleCnt="11"/>
      <dgm:spPr/>
    </dgm:pt>
    <dgm:pt modelId="{DECBF399-1964-49D7-A6B2-9F2AEF307870}" type="pres">
      <dgm:prSet presAssocID="{74BF12E6-4CB4-4403-A902-5E5EB6308A2F}" presName="vert2" presStyleCnt="0"/>
      <dgm:spPr/>
    </dgm:pt>
    <dgm:pt modelId="{1C160450-D8A9-4E20-B60F-58FD037A9C30}" type="pres">
      <dgm:prSet presAssocID="{74BF12E6-4CB4-4403-A902-5E5EB6308A2F}" presName="thinLine2b" presStyleLbl="callout" presStyleIdx="1" presStyleCnt="10"/>
      <dgm:spPr/>
    </dgm:pt>
    <dgm:pt modelId="{C1A9F48F-0506-4346-B73D-8B6ACEB34F17}" type="pres">
      <dgm:prSet presAssocID="{74BF12E6-4CB4-4403-A902-5E5EB6308A2F}" presName="vertSpace2b" presStyleCnt="0"/>
      <dgm:spPr/>
    </dgm:pt>
    <dgm:pt modelId="{1DDAA2FA-39B9-4D1E-8599-51E1D638658F}" type="pres">
      <dgm:prSet presAssocID="{63B89052-C948-4EC8-AA8A-3593AD7590A6}" presName="horz2" presStyleCnt="0"/>
      <dgm:spPr/>
    </dgm:pt>
    <dgm:pt modelId="{21277016-618D-423D-B6C4-6EEE5C1658FC}" type="pres">
      <dgm:prSet presAssocID="{63B89052-C948-4EC8-AA8A-3593AD7590A6}" presName="horzSpace2" presStyleCnt="0"/>
      <dgm:spPr/>
    </dgm:pt>
    <dgm:pt modelId="{C92528B8-6E86-4612-BD1A-89CB6E9E68B8}" type="pres">
      <dgm:prSet presAssocID="{63B89052-C948-4EC8-AA8A-3593AD7590A6}" presName="tx2" presStyleLbl="revTx" presStyleIdx="3" presStyleCnt="11"/>
      <dgm:spPr/>
    </dgm:pt>
    <dgm:pt modelId="{4A5BFD83-065F-4122-9A57-A9286D1F8D8B}" type="pres">
      <dgm:prSet presAssocID="{63B89052-C948-4EC8-AA8A-3593AD7590A6}" presName="vert2" presStyleCnt="0"/>
      <dgm:spPr/>
    </dgm:pt>
    <dgm:pt modelId="{59E13C96-8FE4-478A-8805-A1C8D9FFEA67}" type="pres">
      <dgm:prSet presAssocID="{63B89052-C948-4EC8-AA8A-3593AD7590A6}" presName="thinLine2b" presStyleLbl="callout" presStyleIdx="2" presStyleCnt="10"/>
      <dgm:spPr/>
    </dgm:pt>
    <dgm:pt modelId="{2126700C-DB59-4CB0-99B3-06A94888A4B3}" type="pres">
      <dgm:prSet presAssocID="{63B89052-C948-4EC8-AA8A-3593AD7590A6}" presName="vertSpace2b" presStyleCnt="0"/>
      <dgm:spPr/>
    </dgm:pt>
    <dgm:pt modelId="{DD5B000A-ED45-49C7-A89B-04DBDD30E652}" type="pres">
      <dgm:prSet presAssocID="{9D73D3C6-7D43-4F8F-9803-F01111942E95}" presName="horz2" presStyleCnt="0"/>
      <dgm:spPr/>
    </dgm:pt>
    <dgm:pt modelId="{14D212DF-0E93-495F-B8BB-A98F49D157C9}" type="pres">
      <dgm:prSet presAssocID="{9D73D3C6-7D43-4F8F-9803-F01111942E95}" presName="horzSpace2" presStyleCnt="0"/>
      <dgm:spPr/>
    </dgm:pt>
    <dgm:pt modelId="{62748533-461C-4F60-8235-B59E5C2767B2}" type="pres">
      <dgm:prSet presAssocID="{9D73D3C6-7D43-4F8F-9803-F01111942E95}" presName="tx2" presStyleLbl="revTx" presStyleIdx="4" presStyleCnt="11"/>
      <dgm:spPr/>
    </dgm:pt>
    <dgm:pt modelId="{3C9B0831-A738-4A1B-9BC9-F94D6ABFC499}" type="pres">
      <dgm:prSet presAssocID="{9D73D3C6-7D43-4F8F-9803-F01111942E95}" presName="vert2" presStyleCnt="0"/>
      <dgm:spPr/>
    </dgm:pt>
    <dgm:pt modelId="{D6D88546-1D13-442A-AC00-2BA14C8BC996}" type="pres">
      <dgm:prSet presAssocID="{9D73D3C6-7D43-4F8F-9803-F01111942E95}" presName="thinLine2b" presStyleLbl="callout" presStyleIdx="3" presStyleCnt="10"/>
      <dgm:spPr/>
    </dgm:pt>
    <dgm:pt modelId="{C0C4A2C7-130D-4F3C-ADCA-FB12414BB5ED}" type="pres">
      <dgm:prSet presAssocID="{9D73D3C6-7D43-4F8F-9803-F01111942E95}" presName="vertSpace2b" presStyleCnt="0"/>
      <dgm:spPr/>
    </dgm:pt>
    <dgm:pt modelId="{5C3E9073-49BC-4D7B-BCD5-102E1800AEB9}" type="pres">
      <dgm:prSet presAssocID="{3745E997-184C-4022-B953-EF0137EB231F}" presName="horz2" presStyleCnt="0"/>
      <dgm:spPr/>
    </dgm:pt>
    <dgm:pt modelId="{92E510CD-1FCF-4357-BBA5-2A82A74FF147}" type="pres">
      <dgm:prSet presAssocID="{3745E997-184C-4022-B953-EF0137EB231F}" presName="horzSpace2" presStyleCnt="0"/>
      <dgm:spPr/>
    </dgm:pt>
    <dgm:pt modelId="{BD449357-9636-44DC-A250-7B8BA4C1383D}" type="pres">
      <dgm:prSet presAssocID="{3745E997-184C-4022-B953-EF0137EB231F}" presName="tx2" presStyleLbl="revTx" presStyleIdx="5" presStyleCnt="11"/>
      <dgm:spPr/>
    </dgm:pt>
    <dgm:pt modelId="{D1E48A22-4596-48B6-88BC-3678C43201B1}" type="pres">
      <dgm:prSet presAssocID="{3745E997-184C-4022-B953-EF0137EB231F}" presName="vert2" presStyleCnt="0"/>
      <dgm:spPr/>
    </dgm:pt>
    <dgm:pt modelId="{FAEAF494-870E-4F22-A830-BBD57AFD06CC}" type="pres">
      <dgm:prSet presAssocID="{3745E997-184C-4022-B953-EF0137EB231F}" presName="thinLine2b" presStyleLbl="callout" presStyleIdx="4" presStyleCnt="10"/>
      <dgm:spPr/>
    </dgm:pt>
    <dgm:pt modelId="{57224552-7BA0-47BA-BAC8-FA92C85E4B0B}" type="pres">
      <dgm:prSet presAssocID="{3745E997-184C-4022-B953-EF0137EB231F}" presName="vertSpace2b" presStyleCnt="0"/>
      <dgm:spPr/>
    </dgm:pt>
    <dgm:pt modelId="{A3E46036-1D96-4846-9C56-CC8F71041249}" type="pres">
      <dgm:prSet presAssocID="{67B57D14-2752-45B4-A75B-FC5DA24AF1BC}" presName="horz2" presStyleCnt="0"/>
      <dgm:spPr/>
    </dgm:pt>
    <dgm:pt modelId="{6A37D584-0F62-46AC-8DFA-B7F378CD8215}" type="pres">
      <dgm:prSet presAssocID="{67B57D14-2752-45B4-A75B-FC5DA24AF1BC}" presName="horzSpace2" presStyleCnt="0"/>
      <dgm:spPr/>
    </dgm:pt>
    <dgm:pt modelId="{4C4E1654-D9A8-49E3-AA28-3BC18D94EE8A}" type="pres">
      <dgm:prSet presAssocID="{67B57D14-2752-45B4-A75B-FC5DA24AF1BC}" presName="tx2" presStyleLbl="revTx" presStyleIdx="6" presStyleCnt="11"/>
      <dgm:spPr/>
    </dgm:pt>
    <dgm:pt modelId="{008FF902-5BF0-4DE3-9490-5720B5898618}" type="pres">
      <dgm:prSet presAssocID="{67B57D14-2752-45B4-A75B-FC5DA24AF1BC}" presName="vert2" presStyleCnt="0"/>
      <dgm:spPr/>
    </dgm:pt>
    <dgm:pt modelId="{E26745D7-82A5-4D0D-A9FA-7F588157A622}" type="pres">
      <dgm:prSet presAssocID="{67B57D14-2752-45B4-A75B-FC5DA24AF1BC}" presName="thinLine2b" presStyleLbl="callout" presStyleIdx="5" presStyleCnt="10"/>
      <dgm:spPr/>
    </dgm:pt>
    <dgm:pt modelId="{043B609B-AAFE-420A-9142-7E12E7C95F4F}" type="pres">
      <dgm:prSet presAssocID="{67B57D14-2752-45B4-A75B-FC5DA24AF1BC}" presName="vertSpace2b" presStyleCnt="0"/>
      <dgm:spPr/>
    </dgm:pt>
    <dgm:pt modelId="{5280A0BE-426E-4033-B3AF-137D83C4B676}" type="pres">
      <dgm:prSet presAssocID="{1D367645-A03F-4F1B-A7B2-1EFD496B28CB}" presName="horz2" presStyleCnt="0"/>
      <dgm:spPr/>
    </dgm:pt>
    <dgm:pt modelId="{F8207E0C-1A4F-4C02-9A74-A2020D2CE57F}" type="pres">
      <dgm:prSet presAssocID="{1D367645-A03F-4F1B-A7B2-1EFD496B28CB}" presName="horzSpace2" presStyleCnt="0"/>
      <dgm:spPr/>
    </dgm:pt>
    <dgm:pt modelId="{65E01842-94F8-40FF-8A84-5A579214BD82}" type="pres">
      <dgm:prSet presAssocID="{1D367645-A03F-4F1B-A7B2-1EFD496B28CB}" presName="tx2" presStyleLbl="revTx" presStyleIdx="7" presStyleCnt="11"/>
      <dgm:spPr/>
    </dgm:pt>
    <dgm:pt modelId="{017944C7-67DB-41E3-B134-0624DF7A73A0}" type="pres">
      <dgm:prSet presAssocID="{1D367645-A03F-4F1B-A7B2-1EFD496B28CB}" presName="vert2" presStyleCnt="0"/>
      <dgm:spPr/>
    </dgm:pt>
    <dgm:pt modelId="{056FBA7F-7D3B-41C0-B8C5-4A53E7F77D3D}" type="pres">
      <dgm:prSet presAssocID="{1D367645-A03F-4F1B-A7B2-1EFD496B28CB}" presName="thinLine2b" presStyleLbl="callout" presStyleIdx="6" presStyleCnt="10"/>
      <dgm:spPr/>
    </dgm:pt>
    <dgm:pt modelId="{8F4D9F8B-DF2B-4893-AAE4-652BE57A8AFA}" type="pres">
      <dgm:prSet presAssocID="{1D367645-A03F-4F1B-A7B2-1EFD496B28CB}" presName="vertSpace2b" presStyleCnt="0"/>
      <dgm:spPr/>
    </dgm:pt>
    <dgm:pt modelId="{5E3A03FD-2FC2-4F92-A6C0-1E3831B95F6C}" type="pres">
      <dgm:prSet presAssocID="{284698D8-1D3E-4F02-862D-A0BC1FBF2BA1}" presName="horz2" presStyleCnt="0"/>
      <dgm:spPr/>
    </dgm:pt>
    <dgm:pt modelId="{1DF041A7-0898-4BC1-83FC-A1CF3B044851}" type="pres">
      <dgm:prSet presAssocID="{284698D8-1D3E-4F02-862D-A0BC1FBF2BA1}" presName="horzSpace2" presStyleCnt="0"/>
      <dgm:spPr/>
    </dgm:pt>
    <dgm:pt modelId="{17C91457-E63E-480B-BCB5-BAA848805E6B}" type="pres">
      <dgm:prSet presAssocID="{284698D8-1D3E-4F02-862D-A0BC1FBF2BA1}" presName="tx2" presStyleLbl="revTx" presStyleIdx="8" presStyleCnt="11"/>
      <dgm:spPr/>
    </dgm:pt>
    <dgm:pt modelId="{3CFE973D-9B3E-44CD-9513-0BDA73DD6414}" type="pres">
      <dgm:prSet presAssocID="{284698D8-1D3E-4F02-862D-A0BC1FBF2BA1}" presName="vert2" presStyleCnt="0"/>
      <dgm:spPr/>
    </dgm:pt>
    <dgm:pt modelId="{CBE152C5-6210-4F14-B3FD-1FC9F9C34071}" type="pres">
      <dgm:prSet presAssocID="{284698D8-1D3E-4F02-862D-A0BC1FBF2BA1}" presName="thinLine2b" presStyleLbl="callout" presStyleIdx="7" presStyleCnt="10"/>
      <dgm:spPr/>
    </dgm:pt>
    <dgm:pt modelId="{DE757B21-3067-4A0C-AFA9-25AEF91CB40A}" type="pres">
      <dgm:prSet presAssocID="{284698D8-1D3E-4F02-862D-A0BC1FBF2BA1}" presName="vertSpace2b" presStyleCnt="0"/>
      <dgm:spPr/>
    </dgm:pt>
    <dgm:pt modelId="{C0A317E5-91D2-429F-8C3A-474AF34541BF}" type="pres">
      <dgm:prSet presAssocID="{EFB19AF9-5BEB-4F80-B971-F3C3F2C12DA5}" presName="horz2" presStyleCnt="0"/>
      <dgm:spPr/>
    </dgm:pt>
    <dgm:pt modelId="{5533B48D-64B1-47E4-9D6B-D9B3B81902F5}" type="pres">
      <dgm:prSet presAssocID="{EFB19AF9-5BEB-4F80-B971-F3C3F2C12DA5}" presName="horzSpace2" presStyleCnt="0"/>
      <dgm:spPr/>
    </dgm:pt>
    <dgm:pt modelId="{1014700F-7953-4816-9C89-BC6D21594B84}" type="pres">
      <dgm:prSet presAssocID="{EFB19AF9-5BEB-4F80-B971-F3C3F2C12DA5}" presName="tx2" presStyleLbl="revTx" presStyleIdx="9" presStyleCnt="11"/>
      <dgm:spPr/>
    </dgm:pt>
    <dgm:pt modelId="{993AD3D3-03EB-4B9E-90D6-DD101E4FD0CC}" type="pres">
      <dgm:prSet presAssocID="{EFB19AF9-5BEB-4F80-B971-F3C3F2C12DA5}" presName="vert2" presStyleCnt="0"/>
      <dgm:spPr/>
    </dgm:pt>
    <dgm:pt modelId="{2512BE27-FFE7-430D-860E-FE12BBF2BB50}" type="pres">
      <dgm:prSet presAssocID="{EFB19AF9-5BEB-4F80-B971-F3C3F2C12DA5}" presName="thinLine2b" presStyleLbl="callout" presStyleIdx="8" presStyleCnt="10"/>
      <dgm:spPr/>
    </dgm:pt>
    <dgm:pt modelId="{460D1A48-511C-466D-8A00-E8A0A668516A}" type="pres">
      <dgm:prSet presAssocID="{EFB19AF9-5BEB-4F80-B971-F3C3F2C12DA5}" presName="vertSpace2b" presStyleCnt="0"/>
      <dgm:spPr/>
    </dgm:pt>
    <dgm:pt modelId="{13EEEB47-2730-4E51-A77E-FEB42DED400A}" type="pres">
      <dgm:prSet presAssocID="{A874BCA8-5FCC-40F7-BC24-DC0450B59A55}" presName="horz2" presStyleCnt="0"/>
      <dgm:spPr/>
    </dgm:pt>
    <dgm:pt modelId="{22F963A8-F3D4-40E9-9378-2EBF3F733FF7}" type="pres">
      <dgm:prSet presAssocID="{A874BCA8-5FCC-40F7-BC24-DC0450B59A55}" presName="horzSpace2" presStyleCnt="0"/>
      <dgm:spPr/>
    </dgm:pt>
    <dgm:pt modelId="{3725EAA0-C059-4CD5-9753-DE680EDE7622}" type="pres">
      <dgm:prSet presAssocID="{A874BCA8-5FCC-40F7-BC24-DC0450B59A55}" presName="tx2" presStyleLbl="revTx" presStyleIdx="10" presStyleCnt="11"/>
      <dgm:spPr/>
    </dgm:pt>
    <dgm:pt modelId="{EC969998-6EC4-4751-8C23-1002FB1082CB}" type="pres">
      <dgm:prSet presAssocID="{A874BCA8-5FCC-40F7-BC24-DC0450B59A55}" presName="vert2" presStyleCnt="0"/>
      <dgm:spPr/>
    </dgm:pt>
    <dgm:pt modelId="{A2B9E370-91FE-4D56-8C34-8BE965E7C69E}" type="pres">
      <dgm:prSet presAssocID="{A874BCA8-5FCC-40F7-BC24-DC0450B59A55}" presName="thinLine2b" presStyleLbl="callout" presStyleIdx="9" presStyleCnt="10"/>
      <dgm:spPr/>
    </dgm:pt>
    <dgm:pt modelId="{BCAEB761-32A0-4F3A-AC44-653D57EE00FB}" type="pres">
      <dgm:prSet presAssocID="{A874BCA8-5FCC-40F7-BC24-DC0450B59A55}" presName="vertSpace2b" presStyleCnt="0"/>
      <dgm:spPr/>
    </dgm:pt>
  </dgm:ptLst>
  <dgm:cxnLst>
    <dgm:cxn modelId="{E4CD2802-1AD6-42D0-94E7-F17FD2898D45}" srcId="{E48B617F-537A-41A2-8517-DD4D53FDD60D}" destId="{63B89052-C948-4EC8-AA8A-3593AD7590A6}" srcOrd="2" destOrd="0" parTransId="{1D4463A9-6717-419F-9722-944C10D9AC37}" sibTransId="{C1FB3783-16B5-4CDE-B8EC-E26193AE4282}"/>
    <dgm:cxn modelId="{05465008-4A99-4333-BF6B-68B7BC50C978}" srcId="{E48B617F-537A-41A2-8517-DD4D53FDD60D}" destId="{67B57D14-2752-45B4-A75B-FC5DA24AF1BC}" srcOrd="5" destOrd="0" parTransId="{D333668D-C9FF-400B-82BC-4EF0E69EBFFC}" sibTransId="{44EA7A43-8AC6-465F-AA2D-D5EAF8E2C838}"/>
    <dgm:cxn modelId="{1F7BFD1D-E736-4716-9474-D06CA566D971}" type="presOf" srcId="{A874BCA8-5FCC-40F7-BC24-DC0450B59A55}" destId="{3725EAA0-C059-4CD5-9753-DE680EDE7622}" srcOrd="0" destOrd="0" presId="urn:microsoft.com/office/officeart/2008/layout/LinedList"/>
    <dgm:cxn modelId="{2EAA4B29-2159-4B32-805D-404C90CA51C7}" type="presOf" srcId="{E48B617F-537A-41A2-8517-DD4D53FDD60D}" destId="{79563770-4115-4154-A431-238494F939C4}" srcOrd="0" destOrd="0" presId="urn:microsoft.com/office/officeart/2008/layout/LinedList"/>
    <dgm:cxn modelId="{641E743F-1E88-41B3-B8FE-6C52ACF05DB5}" type="presOf" srcId="{3745E997-184C-4022-B953-EF0137EB231F}" destId="{BD449357-9636-44DC-A250-7B8BA4C1383D}" srcOrd="0" destOrd="0" presId="urn:microsoft.com/office/officeart/2008/layout/LinedList"/>
    <dgm:cxn modelId="{72B1495B-6B29-4806-92F0-2B4805847286}" type="presOf" srcId="{74BF12E6-4CB4-4403-A902-5E5EB6308A2F}" destId="{CC4CC5C8-11A3-48C7-9D70-E34810BC0EBB}" srcOrd="0" destOrd="0" presId="urn:microsoft.com/office/officeart/2008/layout/LinedList"/>
    <dgm:cxn modelId="{6F568844-B914-412E-BAD1-43B1C88E6CED}" type="presOf" srcId="{9D73D3C6-7D43-4F8F-9803-F01111942E95}" destId="{62748533-461C-4F60-8235-B59E5C2767B2}" srcOrd="0" destOrd="0" presId="urn:microsoft.com/office/officeart/2008/layout/LinedList"/>
    <dgm:cxn modelId="{D633C264-0BB5-4394-958C-1643567C1884}" type="presOf" srcId="{2AC8EE5F-39BB-45E2-BDC4-81906699CDE4}" destId="{BAF3FC0E-3580-48AA-AD43-095BBF32FA05}" srcOrd="0" destOrd="0" presId="urn:microsoft.com/office/officeart/2008/layout/LinedList"/>
    <dgm:cxn modelId="{ADAEEC64-99CE-41E9-9D7E-849671DD8B8F}" srcId="{E48B617F-537A-41A2-8517-DD4D53FDD60D}" destId="{D760253D-5CA4-404C-BD93-76F43866D5F6}" srcOrd="0" destOrd="0" parTransId="{A43E17E6-A433-4704-9707-79469E663194}" sibTransId="{546B5D70-A337-4B6C-A7D4-E9190A9882B4}"/>
    <dgm:cxn modelId="{9BEB674B-26F5-4CE3-B07D-AF1EF78D4D76}" type="presOf" srcId="{1D367645-A03F-4F1B-A7B2-1EFD496B28CB}" destId="{65E01842-94F8-40FF-8A84-5A579214BD82}" srcOrd="0" destOrd="0" presId="urn:microsoft.com/office/officeart/2008/layout/LinedList"/>
    <dgm:cxn modelId="{BE560075-49C2-47C6-9A81-5891E80886B9}" srcId="{E48B617F-537A-41A2-8517-DD4D53FDD60D}" destId="{9D73D3C6-7D43-4F8F-9803-F01111942E95}" srcOrd="3" destOrd="0" parTransId="{619C90C9-1D03-4F18-B6FF-51FE492D56FF}" sibTransId="{9D2D95FB-91BE-470B-8EEA-DFE23ADF46D0}"/>
    <dgm:cxn modelId="{F6B2C378-74DB-4C0F-9D7A-D0BFC483A1D2}" type="presOf" srcId="{D760253D-5CA4-404C-BD93-76F43866D5F6}" destId="{5C38F264-7804-4510-9F26-28B8F1B1F72B}" srcOrd="0" destOrd="0" presId="urn:microsoft.com/office/officeart/2008/layout/LinedList"/>
    <dgm:cxn modelId="{75E69B5A-6E08-4042-AC99-11376A97A9A7}" srcId="{E48B617F-537A-41A2-8517-DD4D53FDD60D}" destId="{A874BCA8-5FCC-40F7-BC24-DC0450B59A55}" srcOrd="9" destOrd="0" parTransId="{3CDC56AA-8CDF-4163-842C-A6372A75488F}" sibTransId="{EF4A049A-46D9-4B8D-B130-43F484352370}"/>
    <dgm:cxn modelId="{F083ED8F-22E7-47AA-B67A-55E7F0F15A67}" srcId="{E48B617F-537A-41A2-8517-DD4D53FDD60D}" destId="{74BF12E6-4CB4-4403-A902-5E5EB6308A2F}" srcOrd="1" destOrd="0" parTransId="{8F984874-6A4C-4CB0-927F-3F83383B6E2F}" sibTransId="{A1F8E469-AD3F-485C-997C-2EA106528835}"/>
    <dgm:cxn modelId="{A6E09B98-077F-4E6E-B1F9-F1DE8624ADDC}" srcId="{E48B617F-537A-41A2-8517-DD4D53FDD60D}" destId="{3745E997-184C-4022-B953-EF0137EB231F}" srcOrd="4" destOrd="0" parTransId="{32D5FF87-1DD2-4395-A334-F22DF927ED79}" sibTransId="{756D3485-9BC6-4F46-A9E0-CD7BDC2F8E5B}"/>
    <dgm:cxn modelId="{3E437C99-5BFF-4990-ADD5-4B33BFD66C4E}" srcId="{2AC8EE5F-39BB-45E2-BDC4-81906699CDE4}" destId="{E48B617F-537A-41A2-8517-DD4D53FDD60D}" srcOrd="0" destOrd="0" parTransId="{A76760E7-C435-40C2-B14F-70EB8B1B6143}" sibTransId="{0E180106-D682-46C6-AC68-B1F2CA15017F}"/>
    <dgm:cxn modelId="{D2AE98AB-437E-43B5-9B94-39D3140B75B7}" type="presOf" srcId="{EFB19AF9-5BEB-4F80-B971-F3C3F2C12DA5}" destId="{1014700F-7953-4816-9C89-BC6D21594B84}" srcOrd="0" destOrd="0" presId="urn:microsoft.com/office/officeart/2008/layout/LinedList"/>
    <dgm:cxn modelId="{119DE2AD-6ABD-41F0-931A-0094771BB07C}" srcId="{E48B617F-537A-41A2-8517-DD4D53FDD60D}" destId="{1D367645-A03F-4F1B-A7B2-1EFD496B28CB}" srcOrd="6" destOrd="0" parTransId="{5C70D565-4B8E-4F76-BD5A-0F641EA3B6A3}" sibTransId="{40174947-36D3-45ED-AF41-833355A47BAA}"/>
    <dgm:cxn modelId="{A0A3A5BA-E0E8-4365-98DD-DCA38455FEB9}" type="presOf" srcId="{284698D8-1D3E-4F02-862D-A0BC1FBF2BA1}" destId="{17C91457-E63E-480B-BCB5-BAA848805E6B}" srcOrd="0" destOrd="0" presId="urn:microsoft.com/office/officeart/2008/layout/LinedList"/>
    <dgm:cxn modelId="{2FB8CACA-EEB9-4DC3-8C4B-74F655ACC7FD}" type="presOf" srcId="{63B89052-C948-4EC8-AA8A-3593AD7590A6}" destId="{C92528B8-6E86-4612-BD1A-89CB6E9E68B8}" srcOrd="0" destOrd="0" presId="urn:microsoft.com/office/officeart/2008/layout/LinedList"/>
    <dgm:cxn modelId="{EE038CCB-9449-4BFF-9048-99F3139C4AAD}" srcId="{E48B617F-537A-41A2-8517-DD4D53FDD60D}" destId="{EFB19AF9-5BEB-4F80-B971-F3C3F2C12DA5}" srcOrd="8" destOrd="0" parTransId="{26D1E063-E970-444D-A43C-42C0DAFB8F55}" sibTransId="{FC8CB65F-8F1D-46A9-BFE4-C192DD7C958D}"/>
    <dgm:cxn modelId="{E3CECFD7-52C5-4778-96A4-32051AFE0CDD}" type="presOf" srcId="{67B57D14-2752-45B4-A75B-FC5DA24AF1BC}" destId="{4C4E1654-D9A8-49E3-AA28-3BC18D94EE8A}" srcOrd="0" destOrd="0" presId="urn:microsoft.com/office/officeart/2008/layout/LinedList"/>
    <dgm:cxn modelId="{40A3BCE6-4D2A-4AAD-A968-60EACCEAF05D}" srcId="{E48B617F-537A-41A2-8517-DD4D53FDD60D}" destId="{284698D8-1D3E-4F02-862D-A0BC1FBF2BA1}" srcOrd="7" destOrd="0" parTransId="{B26D0276-F1F0-4D4D-A294-422B2FCCE165}" sibTransId="{E0D6DF03-9652-4967-889D-658A29AA1CC8}"/>
    <dgm:cxn modelId="{3244D9FF-EC60-4A26-9678-E1E4FB7C5AAD}" type="presParOf" srcId="{BAF3FC0E-3580-48AA-AD43-095BBF32FA05}" destId="{021D0499-C53E-4FED-994C-71A15AE1BF48}" srcOrd="0" destOrd="0" presId="urn:microsoft.com/office/officeart/2008/layout/LinedList"/>
    <dgm:cxn modelId="{9B796C3B-3D72-4085-96A6-C3C6F4C1DEA7}" type="presParOf" srcId="{BAF3FC0E-3580-48AA-AD43-095BBF32FA05}" destId="{2FA64BC9-DBE3-4B10-991D-227EC84A742D}" srcOrd="1" destOrd="0" presId="urn:microsoft.com/office/officeart/2008/layout/LinedList"/>
    <dgm:cxn modelId="{D0937676-14FC-4600-B2ED-A3B93667D1A8}" type="presParOf" srcId="{2FA64BC9-DBE3-4B10-991D-227EC84A742D}" destId="{79563770-4115-4154-A431-238494F939C4}" srcOrd="0" destOrd="0" presId="urn:microsoft.com/office/officeart/2008/layout/LinedList"/>
    <dgm:cxn modelId="{5671B97F-6432-4A41-831C-8B00BC860D31}" type="presParOf" srcId="{2FA64BC9-DBE3-4B10-991D-227EC84A742D}" destId="{32D6C797-8BAC-4118-8823-E1F66EB38908}" srcOrd="1" destOrd="0" presId="urn:microsoft.com/office/officeart/2008/layout/LinedList"/>
    <dgm:cxn modelId="{5BAC6050-C8D0-434F-9555-796686AB4495}" type="presParOf" srcId="{32D6C797-8BAC-4118-8823-E1F66EB38908}" destId="{41A85027-999F-49B0-AC8E-8243847FB641}" srcOrd="0" destOrd="0" presId="urn:microsoft.com/office/officeart/2008/layout/LinedList"/>
    <dgm:cxn modelId="{DC452425-D1E8-432A-A875-5087A2C29F53}" type="presParOf" srcId="{32D6C797-8BAC-4118-8823-E1F66EB38908}" destId="{4928B15E-F4F3-4604-95DA-C590583EC47A}" srcOrd="1" destOrd="0" presId="urn:microsoft.com/office/officeart/2008/layout/LinedList"/>
    <dgm:cxn modelId="{1A8C641B-5E4B-4FA9-9066-871B807ADAA1}" type="presParOf" srcId="{4928B15E-F4F3-4604-95DA-C590583EC47A}" destId="{E825F60D-DF50-4985-B926-58314C50360B}" srcOrd="0" destOrd="0" presId="urn:microsoft.com/office/officeart/2008/layout/LinedList"/>
    <dgm:cxn modelId="{490DD84A-6E1B-4B80-A280-9D888E52D7F2}" type="presParOf" srcId="{4928B15E-F4F3-4604-95DA-C590583EC47A}" destId="{5C38F264-7804-4510-9F26-28B8F1B1F72B}" srcOrd="1" destOrd="0" presId="urn:microsoft.com/office/officeart/2008/layout/LinedList"/>
    <dgm:cxn modelId="{7CB42660-EAC4-4D1D-9791-A2AD7575CA21}" type="presParOf" srcId="{4928B15E-F4F3-4604-95DA-C590583EC47A}" destId="{A89E166E-9C95-4FAC-81FC-BF43367212DB}" srcOrd="2" destOrd="0" presId="urn:microsoft.com/office/officeart/2008/layout/LinedList"/>
    <dgm:cxn modelId="{5E80E82F-0E30-40AF-B516-6029C145A15E}" type="presParOf" srcId="{32D6C797-8BAC-4118-8823-E1F66EB38908}" destId="{1D95A256-B7B7-4F31-AC97-09317ED94095}" srcOrd="2" destOrd="0" presId="urn:microsoft.com/office/officeart/2008/layout/LinedList"/>
    <dgm:cxn modelId="{6AB20B85-1E71-42AA-B5FC-1BCF7D0C3A11}" type="presParOf" srcId="{32D6C797-8BAC-4118-8823-E1F66EB38908}" destId="{9C5160FB-0668-4ACD-9B85-DC3A6F354276}" srcOrd="3" destOrd="0" presId="urn:microsoft.com/office/officeart/2008/layout/LinedList"/>
    <dgm:cxn modelId="{01FFF501-413C-482D-8F42-520E4109B199}" type="presParOf" srcId="{32D6C797-8BAC-4118-8823-E1F66EB38908}" destId="{B06F74AD-B15E-4C24-B734-5087277CA0F8}" srcOrd="4" destOrd="0" presId="urn:microsoft.com/office/officeart/2008/layout/LinedList"/>
    <dgm:cxn modelId="{D60256C0-A45E-44A2-AFF5-0378B3801CCD}" type="presParOf" srcId="{B06F74AD-B15E-4C24-B734-5087277CA0F8}" destId="{2CBF66F7-98D3-418A-B3C2-A6DB8BAF07A8}" srcOrd="0" destOrd="0" presId="urn:microsoft.com/office/officeart/2008/layout/LinedList"/>
    <dgm:cxn modelId="{5AC5C4E8-EADC-4FFB-96DB-00479060D1C3}" type="presParOf" srcId="{B06F74AD-B15E-4C24-B734-5087277CA0F8}" destId="{CC4CC5C8-11A3-48C7-9D70-E34810BC0EBB}" srcOrd="1" destOrd="0" presId="urn:microsoft.com/office/officeart/2008/layout/LinedList"/>
    <dgm:cxn modelId="{F042A8C1-0E19-4354-9A11-6A8BB544DC5A}" type="presParOf" srcId="{B06F74AD-B15E-4C24-B734-5087277CA0F8}" destId="{DECBF399-1964-49D7-A6B2-9F2AEF307870}" srcOrd="2" destOrd="0" presId="urn:microsoft.com/office/officeart/2008/layout/LinedList"/>
    <dgm:cxn modelId="{26A3E214-EC56-4F29-AC58-0468C4598D6E}" type="presParOf" srcId="{32D6C797-8BAC-4118-8823-E1F66EB38908}" destId="{1C160450-D8A9-4E20-B60F-58FD037A9C30}" srcOrd="5" destOrd="0" presId="urn:microsoft.com/office/officeart/2008/layout/LinedList"/>
    <dgm:cxn modelId="{8B0A261A-2F17-4E73-A41F-0FCD48D60904}" type="presParOf" srcId="{32D6C797-8BAC-4118-8823-E1F66EB38908}" destId="{C1A9F48F-0506-4346-B73D-8B6ACEB34F17}" srcOrd="6" destOrd="0" presId="urn:microsoft.com/office/officeart/2008/layout/LinedList"/>
    <dgm:cxn modelId="{ABADC08E-4D8F-4567-ADA7-CEE217972A7C}" type="presParOf" srcId="{32D6C797-8BAC-4118-8823-E1F66EB38908}" destId="{1DDAA2FA-39B9-4D1E-8599-51E1D638658F}" srcOrd="7" destOrd="0" presId="urn:microsoft.com/office/officeart/2008/layout/LinedList"/>
    <dgm:cxn modelId="{7090967B-5F63-486D-85D2-7CF041EA6A15}" type="presParOf" srcId="{1DDAA2FA-39B9-4D1E-8599-51E1D638658F}" destId="{21277016-618D-423D-B6C4-6EEE5C1658FC}" srcOrd="0" destOrd="0" presId="urn:microsoft.com/office/officeart/2008/layout/LinedList"/>
    <dgm:cxn modelId="{16FAE8B0-EAC2-48D7-9438-1514198951A3}" type="presParOf" srcId="{1DDAA2FA-39B9-4D1E-8599-51E1D638658F}" destId="{C92528B8-6E86-4612-BD1A-89CB6E9E68B8}" srcOrd="1" destOrd="0" presId="urn:microsoft.com/office/officeart/2008/layout/LinedList"/>
    <dgm:cxn modelId="{AC0453AB-52AC-4D65-97BE-BEA5470BE90F}" type="presParOf" srcId="{1DDAA2FA-39B9-4D1E-8599-51E1D638658F}" destId="{4A5BFD83-065F-4122-9A57-A9286D1F8D8B}" srcOrd="2" destOrd="0" presId="urn:microsoft.com/office/officeart/2008/layout/LinedList"/>
    <dgm:cxn modelId="{20A99DFA-3FD3-404C-A591-44FABB0A0E63}" type="presParOf" srcId="{32D6C797-8BAC-4118-8823-E1F66EB38908}" destId="{59E13C96-8FE4-478A-8805-A1C8D9FFEA67}" srcOrd="8" destOrd="0" presId="urn:microsoft.com/office/officeart/2008/layout/LinedList"/>
    <dgm:cxn modelId="{5F83F2D6-A004-4CC1-BF43-C06FA5DA49F7}" type="presParOf" srcId="{32D6C797-8BAC-4118-8823-E1F66EB38908}" destId="{2126700C-DB59-4CB0-99B3-06A94888A4B3}" srcOrd="9" destOrd="0" presId="urn:microsoft.com/office/officeart/2008/layout/LinedList"/>
    <dgm:cxn modelId="{6769BB04-C764-4779-A086-7C505DF4B39D}" type="presParOf" srcId="{32D6C797-8BAC-4118-8823-E1F66EB38908}" destId="{DD5B000A-ED45-49C7-A89B-04DBDD30E652}" srcOrd="10" destOrd="0" presId="urn:microsoft.com/office/officeart/2008/layout/LinedList"/>
    <dgm:cxn modelId="{298AE3D6-FAD0-41BB-A3D7-D8CE0DA1BE1D}" type="presParOf" srcId="{DD5B000A-ED45-49C7-A89B-04DBDD30E652}" destId="{14D212DF-0E93-495F-B8BB-A98F49D157C9}" srcOrd="0" destOrd="0" presId="urn:microsoft.com/office/officeart/2008/layout/LinedList"/>
    <dgm:cxn modelId="{3DE499A7-3CEE-4D30-8064-9BE14BA433B3}" type="presParOf" srcId="{DD5B000A-ED45-49C7-A89B-04DBDD30E652}" destId="{62748533-461C-4F60-8235-B59E5C2767B2}" srcOrd="1" destOrd="0" presId="urn:microsoft.com/office/officeart/2008/layout/LinedList"/>
    <dgm:cxn modelId="{2B912616-97CE-445F-A7C5-CDC62D8BDEF2}" type="presParOf" srcId="{DD5B000A-ED45-49C7-A89B-04DBDD30E652}" destId="{3C9B0831-A738-4A1B-9BC9-F94D6ABFC499}" srcOrd="2" destOrd="0" presId="urn:microsoft.com/office/officeart/2008/layout/LinedList"/>
    <dgm:cxn modelId="{7FB1F001-6392-4711-830E-B5A8511E9C7D}" type="presParOf" srcId="{32D6C797-8BAC-4118-8823-E1F66EB38908}" destId="{D6D88546-1D13-442A-AC00-2BA14C8BC996}" srcOrd="11" destOrd="0" presId="urn:microsoft.com/office/officeart/2008/layout/LinedList"/>
    <dgm:cxn modelId="{232A300B-104C-4A75-A2B1-9A2A7AEDE137}" type="presParOf" srcId="{32D6C797-8BAC-4118-8823-E1F66EB38908}" destId="{C0C4A2C7-130D-4F3C-ADCA-FB12414BB5ED}" srcOrd="12" destOrd="0" presId="urn:microsoft.com/office/officeart/2008/layout/LinedList"/>
    <dgm:cxn modelId="{5F0090D9-0CFF-4073-8162-B365C540E589}" type="presParOf" srcId="{32D6C797-8BAC-4118-8823-E1F66EB38908}" destId="{5C3E9073-49BC-4D7B-BCD5-102E1800AEB9}" srcOrd="13" destOrd="0" presId="urn:microsoft.com/office/officeart/2008/layout/LinedList"/>
    <dgm:cxn modelId="{99F3A646-F975-4BCD-B752-63556149A719}" type="presParOf" srcId="{5C3E9073-49BC-4D7B-BCD5-102E1800AEB9}" destId="{92E510CD-1FCF-4357-BBA5-2A82A74FF147}" srcOrd="0" destOrd="0" presId="urn:microsoft.com/office/officeart/2008/layout/LinedList"/>
    <dgm:cxn modelId="{4FC2AAC9-548C-48DD-8BF5-4FBC82E9BF14}" type="presParOf" srcId="{5C3E9073-49BC-4D7B-BCD5-102E1800AEB9}" destId="{BD449357-9636-44DC-A250-7B8BA4C1383D}" srcOrd="1" destOrd="0" presId="urn:microsoft.com/office/officeart/2008/layout/LinedList"/>
    <dgm:cxn modelId="{562554F0-3B17-44BD-962D-FEC5FF3134E3}" type="presParOf" srcId="{5C3E9073-49BC-4D7B-BCD5-102E1800AEB9}" destId="{D1E48A22-4596-48B6-88BC-3678C43201B1}" srcOrd="2" destOrd="0" presId="urn:microsoft.com/office/officeart/2008/layout/LinedList"/>
    <dgm:cxn modelId="{AE4A9680-FD3F-4A9A-BDE5-D1B04E1F45AB}" type="presParOf" srcId="{32D6C797-8BAC-4118-8823-E1F66EB38908}" destId="{FAEAF494-870E-4F22-A830-BBD57AFD06CC}" srcOrd="14" destOrd="0" presId="urn:microsoft.com/office/officeart/2008/layout/LinedList"/>
    <dgm:cxn modelId="{6C91F07E-AE8B-4942-A4B2-F2E19343E4F5}" type="presParOf" srcId="{32D6C797-8BAC-4118-8823-E1F66EB38908}" destId="{57224552-7BA0-47BA-BAC8-FA92C85E4B0B}" srcOrd="15" destOrd="0" presId="urn:microsoft.com/office/officeart/2008/layout/LinedList"/>
    <dgm:cxn modelId="{683FD1F0-28FA-4F19-A18C-3AB0A6BDC418}" type="presParOf" srcId="{32D6C797-8BAC-4118-8823-E1F66EB38908}" destId="{A3E46036-1D96-4846-9C56-CC8F71041249}" srcOrd="16" destOrd="0" presId="urn:microsoft.com/office/officeart/2008/layout/LinedList"/>
    <dgm:cxn modelId="{221993C6-334B-470B-9FEF-46BC6D78C75B}" type="presParOf" srcId="{A3E46036-1D96-4846-9C56-CC8F71041249}" destId="{6A37D584-0F62-46AC-8DFA-B7F378CD8215}" srcOrd="0" destOrd="0" presId="urn:microsoft.com/office/officeart/2008/layout/LinedList"/>
    <dgm:cxn modelId="{7ABD17C1-F091-45A3-BB1A-9FDDF876E38E}" type="presParOf" srcId="{A3E46036-1D96-4846-9C56-CC8F71041249}" destId="{4C4E1654-D9A8-49E3-AA28-3BC18D94EE8A}" srcOrd="1" destOrd="0" presId="urn:microsoft.com/office/officeart/2008/layout/LinedList"/>
    <dgm:cxn modelId="{9594B776-B481-47A2-A872-9CEF8C238705}" type="presParOf" srcId="{A3E46036-1D96-4846-9C56-CC8F71041249}" destId="{008FF902-5BF0-4DE3-9490-5720B5898618}" srcOrd="2" destOrd="0" presId="urn:microsoft.com/office/officeart/2008/layout/LinedList"/>
    <dgm:cxn modelId="{F836A484-1A67-41D0-88E5-F825EE7A2BAF}" type="presParOf" srcId="{32D6C797-8BAC-4118-8823-E1F66EB38908}" destId="{E26745D7-82A5-4D0D-A9FA-7F588157A622}" srcOrd="17" destOrd="0" presId="urn:microsoft.com/office/officeart/2008/layout/LinedList"/>
    <dgm:cxn modelId="{41272644-EDB8-4417-82EB-741358C0510E}" type="presParOf" srcId="{32D6C797-8BAC-4118-8823-E1F66EB38908}" destId="{043B609B-AAFE-420A-9142-7E12E7C95F4F}" srcOrd="18" destOrd="0" presId="urn:microsoft.com/office/officeart/2008/layout/LinedList"/>
    <dgm:cxn modelId="{B08795A3-E321-4D73-B50D-196B20752559}" type="presParOf" srcId="{32D6C797-8BAC-4118-8823-E1F66EB38908}" destId="{5280A0BE-426E-4033-B3AF-137D83C4B676}" srcOrd="19" destOrd="0" presId="urn:microsoft.com/office/officeart/2008/layout/LinedList"/>
    <dgm:cxn modelId="{F83DEBE7-5F7B-4D0A-B5FB-005BC5C350DE}" type="presParOf" srcId="{5280A0BE-426E-4033-B3AF-137D83C4B676}" destId="{F8207E0C-1A4F-4C02-9A74-A2020D2CE57F}" srcOrd="0" destOrd="0" presId="urn:microsoft.com/office/officeart/2008/layout/LinedList"/>
    <dgm:cxn modelId="{85BDB1DC-CD1C-4699-822B-3F488543E6C8}" type="presParOf" srcId="{5280A0BE-426E-4033-B3AF-137D83C4B676}" destId="{65E01842-94F8-40FF-8A84-5A579214BD82}" srcOrd="1" destOrd="0" presId="urn:microsoft.com/office/officeart/2008/layout/LinedList"/>
    <dgm:cxn modelId="{135AC15B-BB5C-48A5-9563-8004C153520F}" type="presParOf" srcId="{5280A0BE-426E-4033-B3AF-137D83C4B676}" destId="{017944C7-67DB-41E3-B134-0624DF7A73A0}" srcOrd="2" destOrd="0" presId="urn:microsoft.com/office/officeart/2008/layout/LinedList"/>
    <dgm:cxn modelId="{AAB27924-E3FF-4FD0-B0EA-FC85E49F66AB}" type="presParOf" srcId="{32D6C797-8BAC-4118-8823-E1F66EB38908}" destId="{056FBA7F-7D3B-41C0-B8C5-4A53E7F77D3D}" srcOrd="20" destOrd="0" presId="urn:microsoft.com/office/officeart/2008/layout/LinedList"/>
    <dgm:cxn modelId="{329E43BF-8E20-4052-8C20-C1C3BA06D211}" type="presParOf" srcId="{32D6C797-8BAC-4118-8823-E1F66EB38908}" destId="{8F4D9F8B-DF2B-4893-AAE4-652BE57A8AFA}" srcOrd="21" destOrd="0" presId="urn:microsoft.com/office/officeart/2008/layout/LinedList"/>
    <dgm:cxn modelId="{3FF46DFF-E0B9-4FF5-A44F-D521C2A35639}" type="presParOf" srcId="{32D6C797-8BAC-4118-8823-E1F66EB38908}" destId="{5E3A03FD-2FC2-4F92-A6C0-1E3831B95F6C}" srcOrd="22" destOrd="0" presId="urn:microsoft.com/office/officeart/2008/layout/LinedList"/>
    <dgm:cxn modelId="{A5C340F3-BCAA-4AB9-92CC-40D511283C6E}" type="presParOf" srcId="{5E3A03FD-2FC2-4F92-A6C0-1E3831B95F6C}" destId="{1DF041A7-0898-4BC1-83FC-A1CF3B044851}" srcOrd="0" destOrd="0" presId="urn:microsoft.com/office/officeart/2008/layout/LinedList"/>
    <dgm:cxn modelId="{D0F37499-C26C-4B2D-AF5B-F48BD4568BDF}" type="presParOf" srcId="{5E3A03FD-2FC2-4F92-A6C0-1E3831B95F6C}" destId="{17C91457-E63E-480B-BCB5-BAA848805E6B}" srcOrd="1" destOrd="0" presId="urn:microsoft.com/office/officeart/2008/layout/LinedList"/>
    <dgm:cxn modelId="{03D45C51-6107-47EF-8F99-2CE55A5CEEA5}" type="presParOf" srcId="{5E3A03FD-2FC2-4F92-A6C0-1E3831B95F6C}" destId="{3CFE973D-9B3E-44CD-9513-0BDA73DD6414}" srcOrd="2" destOrd="0" presId="urn:microsoft.com/office/officeart/2008/layout/LinedList"/>
    <dgm:cxn modelId="{DDBAAEEA-0920-4225-B0C2-F463776A4855}" type="presParOf" srcId="{32D6C797-8BAC-4118-8823-E1F66EB38908}" destId="{CBE152C5-6210-4F14-B3FD-1FC9F9C34071}" srcOrd="23" destOrd="0" presId="urn:microsoft.com/office/officeart/2008/layout/LinedList"/>
    <dgm:cxn modelId="{6118403B-08DB-47ED-B001-255A98C6FBBB}" type="presParOf" srcId="{32D6C797-8BAC-4118-8823-E1F66EB38908}" destId="{DE757B21-3067-4A0C-AFA9-25AEF91CB40A}" srcOrd="24" destOrd="0" presId="urn:microsoft.com/office/officeart/2008/layout/LinedList"/>
    <dgm:cxn modelId="{85C4C818-BCB0-435B-B4E7-8DDFAACD9923}" type="presParOf" srcId="{32D6C797-8BAC-4118-8823-E1F66EB38908}" destId="{C0A317E5-91D2-429F-8C3A-474AF34541BF}" srcOrd="25" destOrd="0" presId="urn:microsoft.com/office/officeart/2008/layout/LinedList"/>
    <dgm:cxn modelId="{0FC58E16-2EB6-4D5A-80C3-311799679D45}" type="presParOf" srcId="{C0A317E5-91D2-429F-8C3A-474AF34541BF}" destId="{5533B48D-64B1-47E4-9D6B-D9B3B81902F5}" srcOrd="0" destOrd="0" presId="urn:microsoft.com/office/officeart/2008/layout/LinedList"/>
    <dgm:cxn modelId="{CEBE1612-A394-44C8-867A-F4C813D88352}" type="presParOf" srcId="{C0A317E5-91D2-429F-8C3A-474AF34541BF}" destId="{1014700F-7953-4816-9C89-BC6D21594B84}" srcOrd="1" destOrd="0" presId="urn:microsoft.com/office/officeart/2008/layout/LinedList"/>
    <dgm:cxn modelId="{1CEB1EA0-1B9B-491C-BF76-3C38055DF65A}" type="presParOf" srcId="{C0A317E5-91D2-429F-8C3A-474AF34541BF}" destId="{993AD3D3-03EB-4B9E-90D6-DD101E4FD0CC}" srcOrd="2" destOrd="0" presId="urn:microsoft.com/office/officeart/2008/layout/LinedList"/>
    <dgm:cxn modelId="{58D8A6CE-9AD1-4207-9E06-FB82D8602085}" type="presParOf" srcId="{32D6C797-8BAC-4118-8823-E1F66EB38908}" destId="{2512BE27-FFE7-430D-860E-FE12BBF2BB50}" srcOrd="26" destOrd="0" presId="urn:microsoft.com/office/officeart/2008/layout/LinedList"/>
    <dgm:cxn modelId="{640C7AB6-C148-42CB-964B-2E116C9B343A}" type="presParOf" srcId="{32D6C797-8BAC-4118-8823-E1F66EB38908}" destId="{460D1A48-511C-466D-8A00-E8A0A668516A}" srcOrd="27" destOrd="0" presId="urn:microsoft.com/office/officeart/2008/layout/LinedList"/>
    <dgm:cxn modelId="{740BAA2A-0EAB-4317-BE66-C2D3B785B9CA}" type="presParOf" srcId="{32D6C797-8BAC-4118-8823-E1F66EB38908}" destId="{13EEEB47-2730-4E51-A77E-FEB42DED400A}" srcOrd="28" destOrd="0" presId="urn:microsoft.com/office/officeart/2008/layout/LinedList"/>
    <dgm:cxn modelId="{EAAC5270-7B80-47E3-BCC2-4580E74374C6}" type="presParOf" srcId="{13EEEB47-2730-4E51-A77E-FEB42DED400A}" destId="{22F963A8-F3D4-40E9-9378-2EBF3F733FF7}" srcOrd="0" destOrd="0" presId="urn:microsoft.com/office/officeart/2008/layout/LinedList"/>
    <dgm:cxn modelId="{F80A745F-FF5F-4677-826C-3CBE84E8EEFC}" type="presParOf" srcId="{13EEEB47-2730-4E51-A77E-FEB42DED400A}" destId="{3725EAA0-C059-4CD5-9753-DE680EDE7622}" srcOrd="1" destOrd="0" presId="urn:microsoft.com/office/officeart/2008/layout/LinedList"/>
    <dgm:cxn modelId="{3B65C6F0-9F9D-4F53-9A40-260DB942F784}" type="presParOf" srcId="{13EEEB47-2730-4E51-A77E-FEB42DED400A}" destId="{EC969998-6EC4-4751-8C23-1002FB1082CB}" srcOrd="2" destOrd="0" presId="urn:microsoft.com/office/officeart/2008/layout/LinedList"/>
    <dgm:cxn modelId="{0E56CAE0-12A4-4024-AC27-7F58BF009D89}" type="presParOf" srcId="{32D6C797-8BAC-4118-8823-E1F66EB38908}" destId="{A2B9E370-91FE-4D56-8C34-8BE965E7C69E}" srcOrd="29" destOrd="0" presId="urn:microsoft.com/office/officeart/2008/layout/LinedList"/>
    <dgm:cxn modelId="{21C01996-5CC4-4BB9-A0C1-9422DF32F59D}" type="presParOf" srcId="{32D6C797-8BAC-4118-8823-E1F66EB38908}" destId="{BCAEB761-32A0-4F3A-AC44-653D57EE00FB}" srcOrd="30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E443CC-DF43-43B9-ABC8-3C68F1E7945F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A2FA5D1-27E7-4AC8-8AF1-D8670EE457EB}">
      <dgm:prSet/>
      <dgm:spPr/>
      <dgm:t>
        <a:bodyPr/>
        <a:lstStyle/>
        <a:p>
          <a:r>
            <a:rPr lang="en-US"/>
            <a:t>As a </a:t>
          </a:r>
          <a:r>
            <a:rPr lang="en-US" b="1" u="heavy">
              <a:uFillTx/>
            </a:rPr>
            <a:t>group</a:t>
          </a:r>
          <a:r>
            <a:rPr lang="en-US" b="1"/>
            <a:t> </a:t>
          </a:r>
          <a:r>
            <a:rPr lang="en-US"/>
            <a:t>use the notes from the group discussions to  write up a report in one portfolio which provides detail  and input on the following:</a:t>
          </a:r>
        </a:p>
      </dgm:t>
    </dgm:pt>
    <dgm:pt modelId="{ED23C6A8-A1A2-4E70-A79E-1AC881CD7975}" type="parTrans" cxnId="{8285E273-F6CA-47E1-9F0E-79557BE42796}">
      <dgm:prSet/>
      <dgm:spPr/>
      <dgm:t>
        <a:bodyPr/>
        <a:lstStyle/>
        <a:p>
          <a:endParaRPr lang="en-US"/>
        </a:p>
      </dgm:t>
    </dgm:pt>
    <dgm:pt modelId="{92CD0FDE-E575-4296-ABF9-654EE3B9D756}" type="sibTrans" cxnId="{8285E273-F6CA-47E1-9F0E-79557BE42796}">
      <dgm:prSet/>
      <dgm:spPr/>
      <dgm:t>
        <a:bodyPr/>
        <a:lstStyle/>
        <a:p>
          <a:endParaRPr lang="en-US"/>
        </a:p>
      </dgm:t>
    </dgm:pt>
    <dgm:pt modelId="{E82A407A-84D8-4CDC-BFC7-34C02CDC13C0}">
      <dgm:prSet/>
      <dgm:spPr/>
      <dgm:t>
        <a:bodyPr/>
        <a:lstStyle/>
        <a:p>
          <a:r>
            <a:rPr lang="en-US"/>
            <a:t>Basic Economic Principles</a:t>
          </a:r>
        </a:p>
      </dgm:t>
    </dgm:pt>
    <dgm:pt modelId="{BE552C98-091D-4006-9B7A-FE5444612634}" type="parTrans" cxnId="{DDC8E9BD-9C3A-4559-B2E7-76E577D61899}">
      <dgm:prSet/>
      <dgm:spPr/>
      <dgm:t>
        <a:bodyPr/>
        <a:lstStyle/>
        <a:p>
          <a:endParaRPr lang="en-US"/>
        </a:p>
      </dgm:t>
    </dgm:pt>
    <dgm:pt modelId="{BAD50A8E-3F10-4A99-9957-77F11411C7D9}" type="sibTrans" cxnId="{DDC8E9BD-9C3A-4559-B2E7-76E577D61899}">
      <dgm:prSet/>
      <dgm:spPr/>
      <dgm:t>
        <a:bodyPr/>
        <a:lstStyle/>
        <a:p>
          <a:endParaRPr lang="en-US"/>
        </a:p>
      </dgm:t>
    </dgm:pt>
    <dgm:pt modelId="{2A2FE27F-C9DA-43CE-BE77-CA9B096A1F9D}">
      <dgm:prSet/>
      <dgm:spPr/>
      <dgm:t>
        <a:bodyPr/>
        <a:lstStyle/>
        <a:p>
          <a:r>
            <a:rPr lang="en-US"/>
            <a:t>Economic Indicators</a:t>
          </a:r>
        </a:p>
      </dgm:t>
    </dgm:pt>
    <dgm:pt modelId="{DD03FC90-075B-4F2A-AC1F-7317634CB772}" type="parTrans" cxnId="{3905C38E-4165-4C85-B10E-BD390546E0DB}">
      <dgm:prSet/>
      <dgm:spPr/>
      <dgm:t>
        <a:bodyPr/>
        <a:lstStyle/>
        <a:p>
          <a:endParaRPr lang="en-US"/>
        </a:p>
      </dgm:t>
    </dgm:pt>
    <dgm:pt modelId="{E39D95FE-7896-4E0A-A8F9-C2BE12A9CDB0}" type="sibTrans" cxnId="{3905C38E-4165-4C85-B10E-BD390546E0DB}">
      <dgm:prSet/>
      <dgm:spPr/>
      <dgm:t>
        <a:bodyPr/>
        <a:lstStyle/>
        <a:p>
          <a:endParaRPr lang="en-US"/>
        </a:p>
      </dgm:t>
    </dgm:pt>
    <dgm:pt modelId="{BD5C0E2D-9245-4CBE-BA22-1AC8BAA39CF8}">
      <dgm:prSet/>
      <dgm:spPr/>
      <dgm:t>
        <a:bodyPr/>
        <a:lstStyle/>
        <a:p>
          <a:r>
            <a:rPr lang="en-US"/>
            <a:t>Government policies</a:t>
          </a:r>
        </a:p>
      </dgm:t>
    </dgm:pt>
    <dgm:pt modelId="{DAD3A7EF-5224-405B-A13A-D0B3235E5CCB}" type="parTrans" cxnId="{B5DA69E1-A264-4B13-81ED-C966EFBCAED8}">
      <dgm:prSet/>
      <dgm:spPr/>
      <dgm:t>
        <a:bodyPr/>
        <a:lstStyle/>
        <a:p>
          <a:endParaRPr lang="en-US"/>
        </a:p>
      </dgm:t>
    </dgm:pt>
    <dgm:pt modelId="{E71241CA-D3B0-43EC-B1F6-1BCCDA365814}" type="sibTrans" cxnId="{B5DA69E1-A264-4B13-81ED-C966EFBCAED8}">
      <dgm:prSet/>
      <dgm:spPr/>
      <dgm:t>
        <a:bodyPr/>
        <a:lstStyle/>
        <a:p>
          <a:endParaRPr lang="en-US"/>
        </a:p>
      </dgm:t>
    </dgm:pt>
    <dgm:pt modelId="{4EA72360-08E8-46F6-83C4-74642ACCD807}">
      <dgm:prSet/>
      <dgm:spPr/>
      <dgm:t>
        <a:bodyPr/>
        <a:lstStyle/>
        <a:p>
          <a:r>
            <a:rPr lang="en-US"/>
            <a:t>Economics and financial services</a:t>
          </a:r>
        </a:p>
      </dgm:t>
    </dgm:pt>
    <dgm:pt modelId="{73927BA8-8A93-4A48-AEA3-C768B2642042}" type="parTrans" cxnId="{9C389D52-A18D-426F-8611-165F68C75956}">
      <dgm:prSet/>
      <dgm:spPr/>
      <dgm:t>
        <a:bodyPr/>
        <a:lstStyle/>
        <a:p>
          <a:endParaRPr lang="en-US"/>
        </a:p>
      </dgm:t>
    </dgm:pt>
    <dgm:pt modelId="{29D736B1-6B7D-46DF-88CE-6FC3E6D477EA}" type="sibTrans" cxnId="{9C389D52-A18D-426F-8611-165F68C75956}">
      <dgm:prSet/>
      <dgm:spPr/>
      <dgm:t>
        <a:bodyPr/>
        <a:lstStyle/>
        <a:p>
          <a:endParaRPr lang="en-US"/>
        </a:p>
      </dgm:t>
    </dgm:pt>
    <dgm:pt modelId="{B277D9EA-A4A2-49A8-B0DC-9B73A7906BAD}" type="pres">
      <dgm:prSet presAssocID="{4BE443CC-DF43-43B9-ABC8-3C68F1E7945F}" presName="linear" presStyleCnt="0">
        <dgm:presLayoutVars>
          <dgm:animLvl val="lvl"/>
          <dgm:resizeHandles val="exact"/>
        </dgm:presLayoutVars>
      </dgm:prSet>
      <dgm:spPr/>
    </dgm:pt>
    <dgm:pt modelId="{432D63C4-3ECF-4A12-B646-32401FBE80BF}" type="pres">
      <dgm:prSet presAssocID="{3A2FA5D1-27E7-4AC8-8AF1-D8670EE457E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E72153A-550F-4D25-BC87-2480E8C1D41F}" type="pres">
      <dgm:prSet presAssocID="{92CD0FDE-E575-4296-ABF9-654EE3B9D756}" presName="spacer" presStyleCnt="0"/>
      <dgm:spPr/>
    </dgm:pt>
    <dgm:pt modelId="{05DFF630-3DD1-48D1-B7D2-0B27D1332728}" type="pres">
      <dgm:prSet presAssocID="{E82A407A-84D8-4CDC-BFC7-34C02CDC13C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847A827-B05B-4B36-AB7E-4E94F5557122}" type="pres">
      <dgm:prSet presAssocID="{BAD50A8E-3F10-4A99-9957-77F11411C7D9}" presName="spacer" presStyleCnt="0"/>
      <dgm:spPr/>
    </dgm:pt>
    <dgm:pt modelId="{ADECFC0D-A805-47BD-B54D-C4829B54C3CF}" type="pres">
      <dgm:prSet presAssocID="{2A2FE27F-C9DA-43CE-BE77-CA9B096A1F9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C0E9999-E90A-4EC3-833B-09A317A2BE6E}" type="pres">
      <dgm:prSet presAssocID="{E39D95FE-7896-4E0A-A8F9-C2BE12A9CDB0}" presName="spacer" presStyleCnt="0"/>
      <dgm:spPr/>
    </dgm:pt>
    <dgm:pt modelId="{C3E556D3-3A9D-4320-9381-B748B2075CB0}" type="pres">
      <dgm:prSet presAssocID="{BD5C0E2D-9245-4CBE-BA22-1AC8BAA39CF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5DF6BF3-7FDA-4827-8EA1-1C4BB2D5E089}" type="pres">
      <dgm:prSet presAssocID="{E71241CA-D3B0-43EC-B1F6-1BCCDA365814}" presName="spacer" presStyleCnt="0"/>
      <dgm:spPr/>
    </dgm:pt>
    <dgm:pt modelId="{1C4316DD-B5A3-4EEE-9DA0-3C6F0C27357B}" type="pres">
      <dgm:prSet presAssocID="{4EA72360-08E8-46F6-83C4-74642ACCD80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C789B5D-DE92-4936-95A1-2DBC9D2871B1}" type="presOf" srcId="{BD5C0E2D-9245-4CBE-BA22-1AC8BAA39CF8}" destId="{C3E556D3-3A9D-4320-9381-B748B2075CB0}" srcOrd="0" destOrd="0" presId="urn:microsoft.com/office/officeart/2005/8/layout/vList2"/>
    <dgm:cxn modelId="{6FB3ED67-2202-41D5-9142-8A77576B1E10}" type="presOf" srcId="{4BE443CC-DF43-43B9-ABC8-3C68F1E7945F}" destId="{B277D9EA-A4A2-49A8-B0DC-9B73A7906BAD}" srcOrd="0" destOrd="0" presId="urn:microsoft.com/office/officeart/2005/8/layout/vList2"/>
    <dgm:cxn modelId="{90C45E72-5973-4039-AE80-1817CD2198B8}" type="presOf" srcId="{3A2FA5D1-27E7-4AC8-8AF1-D8670EE457EB}" destId="{432D63C4-3ECF-4A12-B646-32401FBE80BF}" srcOrd="0" destOrd="0" presId="urn:microsoft.com/office/officeart/2005/8/layout/vList2"/>
    <dgm:cxn modelId="{9C389D52-A18D-426F-8611-165F68C75956}" srcId="{4BE443CC-DF43-43B9-ABC8-3C68F1E7945F}" destId="{4EA72360-08E8-46F6-83C4-74642ACCD807}" srcOrd="4" destOrd="0" parTransId="{73927BA8-8A93-4A48-AEA3-C768B2642042}" sibTransId="{29D736B1-6B7D-46DF-88CE-6FC3E6D477EA}"/>
    <dgm:cxn modelId="{8285E273-F6CA-47E1-9F0E-79557BE42796}" srcId="{4BE443CC-DF43-43B9-ABC8-3C68F1E7945F}" destId="{3A2FA5D1-27E7-4AC8-8AF1-D8670EE457EB}" srcOrd="0" destOrd="0" parTransId="{ED23C6A8-A1A2-4E70-A79E-1AC881CD7975}" sibTransId="{92CD0FDE-E575-4296-ABF9-654EE3B9D756}"/>
    <dgm:cxn modelId="{9E9EA38D-6476-49C3-B20F-AFE403FACBF7}" type="presOf" srcId="{E82A407A-84D8-4CDC-BFC7-34C02CDC13C0}" destId="{05DFF630-3DD1-48D1-B7D2-0B27D1332728}" srcOrd="0" destOrd="0" presId="urn:microsoft.com/office/officeart/2005/8/layout/vList2"/>
    <dgm:cxn modelId="{3905C38E-4165-4C85-B10E-BD390546E0DB}" srcId="{4BE443CC-DF43-43B9-ABC8-3C68F1E7945F}" destId="{2A2FE27F-C9DA-43CE-BE77-CA9B096A1F9D}" srcOrd="2" destOrd="0" parTransId="{DD03FC90-075B-4F2A-AC1F-7317634CB772}" sibTransId="{E39D95FE-7896-4E0A-A8F9-C2BE12A9CDB0}"/>
    <dgm:cxn modelId="{785525BC-C3E6-4F04-A78C-CAFB60EF9D7C}" type="presOf" srcId="{2A2FE27F-C9DA-43CE-BE77-CA9B096A1F9D}" destId="{ADECFC0D-A805-47BD-B54D-C4829B54C3CF}" srcOrd="0" destOrd="0" presId="urn:microsoft.com/office/officeart/2005/8/layout/vList2"/>
    <dgm:cxn modelId="{DDC8E9BD-9C3A-4559-B2E7-76E577D61899}" srcId="{4BE443CC-DF43-43B9-ABC8-3C68F1E7945F}" destId="{E82A407A-84D8-4CDC-BFC7-34C02CDC13C0}" srcOrd="1" destOrd="0" parTransId="{BE552C98-091D-4006-9B7A-FE5444612634}" sibTransId="{BAD50A8E-3F10-4A99-9957-77F11411C7D9}"/>
    <dgm:cxn modelId="{B5DA69E1-A264-4B13-81ED-C966EFBCAED8}" srcId="{4BE443CC-DF43-43B9-ABC8-3C68F1E7945F}" destId="{BD5C0E2D-9245-4CBE-BA22-1AC8BAA39CF8}" srcOrd="3" destOrd="0" parTransId="{DAD3A7EF-5224-405B-A13A-D0B3235E5CCB}" sibTransId="{E71241CA-D3B0-43EC-B1F6-1BCCDA365814}"/>
    <dgm:cxn modelId="{4DA97FEE-F89C-41FD-A251-842DA2D3BEBB}" type="presOf" srcId="{4EA72360-08E8-46F6-83C4-74642ACCD807}" destId="{1C4316DD-B5A3-4EEE-9DA0-3C6F0C27357B}" srcOrd="0" destOrd="0" presId="urn:microsoft.com/office/officeart/2005/8/layout/vList2"/>
    <dgm:cxn modelId="{39F3D946-1CCA-4CB6-A576-8C2E107ACED8}" type="presParOf" srcId="{B277D9EA-A4A2-49A8-B0DC-9B73A7906BAD}" destId="{432D63C4-3ECF-4A12-B646-32401FBE80BF}" srcOrd="0" destOrd="0" presId="urn:microsoft.com/office/officeart/2005/8/layout/vList2"/>
    <dgm:cxn modelId="{889EADDA-8B40-4722-925C-63181970A42F}" type="presParOf" srcId="{B277D9EA-A4A2-49A8-B0DC-9B73A7906BAD}" destId="{2E72153A-550F-4D25-BC87-2480E8C1D41F}" srcOrd="1" destOrd="0" presId="urn:microsoft.com/office/officeart/2005/8/layout/vList2"/>
    <dgm:cxn modelId="{DDA0220F-1596-446B-8BE4-018E24F2BC0C}" type="presParOf" srcId="{B277D9EA-A4A2-49A8-B0DC-9B73A7906BAD}" destId="{05DFF630-3DD1-48D1-B7D2-0B27D1332728}" srcOrd="2" destOrd="0" presId="urn:microsoft.com/office/officeart/2005/8/layout/vList2"/>
    <dgm:cxn modelId="{5096A99E-7BEA-42BD-A9C7-09FA881E8AAF}" type="presParOf" srcId="{B277D9EA-A4A2-49A8-B0DC-9B73A7906BAD}" destId="{F847A827-B05B-4B36-AB7E-4E94F5557122}" srcOrd="3" destOrd="0" presId="urn:microsoft.com/office/officeart/2005/8/layout/vList2"/>
    <dgm:cxn modelId="{2B57AE73-7C6C-4972-83BC-35586695A5E3}" type="presParOf" srcId="{B277D9EA-A4A2-49A8-B0DC-9B73A7906BAD}" destId="{ADECFC0D-A805-47BD-B54D-C4829B54C3CF}" srcOrd="4" destOrd="0" presId="urn:microsoft.com/office/officeart/2005/8/layout/vList2"/>
    <dgm:cxn modelId="{326D129E-EADA-4B0D-B68C-968FF1A2E95C}" type="presParOf" srcId="{B277D9EA-A4A2-49A8-B0DC-9B73A7906BAD}" destId="{3C0E9999-E90A-4EC3-833B-09A317A2BE6E}" srcOrd="5" destOrd="0" presId="urn:microsoft.com/office/officeart/2005/8/layout/vList2"/>
    <dgm:cxn modelId="{4968772F-FAB9-439E-8713-16A89BD2506B}" type="presParOf" srcId="{B277D9EA-A4A2-49A8-B0DC-9B73A7906BAD}" destId="{C3E556D3-3A9D-4320-9381-B748B2075CB0}" srcOrd="6" destOrd="0" presId="urn:microsoft.com/office/officeart/2005/8/layout/vList2"/>
    <dgm:cxn modelId="{34CDF2A5-0FA4-4671-B973-9FAE2051F9C0}" type="presParOf" srcId="{B277D9EA-A4A2-49A8-B0DC-9B73A7906BAD}" destId="{D5DF6BF3-7FDA-4827-8EA1-1C4BB2D5E089}" srcOrd="7" destOrd="0" presId="urn:microsoft.com/office/officeart/2005/8/layout/vList2"/>
    <dgm:cxn modelId="{6F4DC527-2DE3-40DB-A3C7-7B4574609325}" type="presParOf" srcId="{B277D9EA-A4A2-49A8-B0DC-9B73A7906BAD}" destId="{1C4316DD-B5A3-4EEE-9DA0-3C6F0C27357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1D0499-C53E-4FED-994C-71A15AE1BF48}">
      <dsp:nvSpPr>
        <dsp:cNvPr id="0" name=""/>
        <dsp:cNvSpPr/>
      </dsp:nvSpPr>
      <dsp:spPr>
        <a:xfrm>
          <a:off x="0" y="0"/>
          <a:ext cx="6243991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563770-4115-4154-A431-238494F939C4}">
      <dsp:nvSpPr>
        <dsp:cNvPr id="0" name=""/>
        <dsp:cNvSpPr/>
      </dsp:nvSpPr>
      <dsp:spPr>
        <a:xfrm>
          <a:off x="0" y="0"/>
          <a:ext cx="1248798" cy="5571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Relationships between the following indicators:</a:t>
          </a:r>
        </a:p>
      </dsp:txBody>
      <dsp:txXfrm>
        <a:off x="0" y="0"/>
        <a:ext cx="1248798" cy="5571065"/>
      </dsp:txXfrm>
    </dsp:sp>
    <dsp:sp modelId="{5C38F264-7804-4510-9F26-28B8F1B1F72B}">
      <dsp:nvSpPr>
        <dsp:cNvPr id="0" name=""/>
        <dsp:cNvSpPr/>
      </dsp:nvSpPr>
      <dsp:spPr>
        <a:xfrm>
          <a:off x="1342458" y="26386"/>
          <a:ext cx="4901533" cy="527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Inflation</a:t>
          </a:r>
        </a:p>
      </dsp:txBody>
      <dsp:txXfrm>
        <a:off x="1342458" y="26386"/>
        <a:ext cx="4901533" cy="527727"/>
      </dsp:txXfrm>
    </dsp:sp>
    <dsp:sp modelId="{1D95A256-B7B7-4F31-AC97-09317ED94095}">
      <dsp:nvSpPr>
        <dsp:cNvPr id="0" name=""/>
        <dsp:cNvSpPr/>
      </dsp:nvSpPr>
      <dsp:spPr>
        <a:xfrm>
          <a:off x="1248798" y="554114"/>
          <a:ext cx="4995193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C4CC5C8-11A3-48C7-9D70-E34810BC0EBB}">
      <dsp:nvSpPr>
        <dsp:cNvPr id="0" name=""/>
        <dsp:cNvSpPr/>
      </dsp:nvSpPr>
      <dsp:spPr>
        <a:xfrm>
          <a:off x="1342458" y="580500"/>
          <a:ext cx="4901533" cy="527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GDP</a:t>
          </a:r>
        </a:p>
      </dsp:txBody>
      <dsp:txXfrm>
        <a:off x="1342458" y="580500"/>
        <a:ext cx="4901533" cy="527727"/>
      </dsp:txXfrm>
    </dsp:sp>
    <dsp:sp modelId="{1C160450-D8A9-4E20-B60F-58FD037A9C30}">
      <dsp:nvSpPr>
        <dsp:cNvPr id="0" name=""/>
        <dsp:cNvSpPr/>
      </dsp:nvSpPr>
      <dsp:spPr>
        <a:xfrm>
          <a:off x="1248798" y="1108228"/>
          <a:ext cx="4995193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92528B8-6E86-4612-BD1A-89CB6E9E68B8}">
      <dsp:nvSpPr>
        <dsp:cNvPr id="0" name=""/>
        <dsp:cNvSpPr/>
      </dsp:nvSpPr>
      <dsp:spPr>
        <a:xfrm>
          <a:off x="1342458" y="1134614"/>
          <a:ext cx="4901533" cy="527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Interest Rates</a:t>
          </a:r>
        </a:p>
      </dsp:txBody>
      <dsp:txXfrm>
        <a:off x="1342458" y="1134614"/>
        <a:ext cx="4901533" cy="527727"/>
      </dsp:txXfrm>
    </dsp:sp>
    <dsp:sp modelId="{59E13C96-8FE4-478A-8805-A1C8D9FFEA67}">
      <dsp:nvSpPr>
        <dsp:cNvPr id="0" name=""/>
        <dsp:cNvSpPr/>
      </dsp:nvSpPr>
      <dsp:spPr>
        <a:xfrm>
          <a:off x="1248798" y="1662342"/>
          <a:ext cx="4995193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2748533-461C-4F60-8235-B59E5C2767B2}">
      <dsp:nvSpPr>
        <dsp:cNvPr id="0" name=""/>
        <dsp:cNvSpPr/>
      </dsp:nvSpPr>
      <dsp:spPr>
        <a:xfrm>
          <a:off x="1342458" y="1688729"/>
          <a:ext cx="4901533" cy="527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Money Supply</a:t>
          </a:r>
        </a:p>
      </dsp:txBody>
      <dsp:txXfrm>
        <a:off x="1342458" y="1688729"/>
        <a:ext cx="4901533" cy="527727"/>
      </dsp:txXfrm>
    </dsp:sp>
    <dsp:sp modelId="{D6D88546-1D13-442A-AC00-2BA14C8BC996}">
      <dsp:nvSpPr>
        <dsp:cNvPr id="0" name=""/>
        <dsp:cNvSpPr/>
      </dsp:nvSpPr>
      <dsp:spPr>
        <a:xfrm>
          <a:off x="1248798" y="2216456"/>
          <a:ext cx="4995193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D449357-9636-44DC-A250-7B8BA4C1383D}">
      <dsp:nvSpPr>
        <dsp:cNvPr id="0" name=""/>
        <dsp:cNvSpPr/>
      </dsp:nvSpPr>
      <dsp:spPr>
        <a:xfrm>
          <a:off x="1342458" y="2242843"/>
          <a:ext cx="4901533" cy="527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Debt</a:t>
          </a:r>
        </a:p>
      </dsp:txBody>
      <dsp:txXfrm>
        <a:off x="1342458" y="2242843"/>
        <a:ext cx="4901533" cy="527727"/>
      </dsp:txXfrm>
    </dsp:sp>
    <dsp:sp modelId="{FAEAF494-870E-4F22-A830-BBD57AFD06CC}">
      <dsp:nvSpPr>
        <dsp:cNvPr id="0" name=""/>
        <dsp:cNvSpPr/>
      </dsp:nvSpPr>
      <dsp:spPr>
        <a:xfrm>
          <a:off x="1248798" y="2770571"/>
          <a:ext cx="4995193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C4E1654-D9A8-49E3-AA28-3BC18D94EE8A}">
      <dsp:nvSpPr>
        <dsp:cNvPr id="0" name=""/>
        <dsp:cNvSpPr/>
      </dsp:nvSpPr>
      <dsp:spPr>
        <a:xfrm>
          <a:off x="1342458" y="2796957"/>
          <a:ext cx="4901533" cy="527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Forex Rates</a:t>
          </a:r>
        </a:p>
      </dsp:txBody>
      <dsp:txXfrm>
        <a:off x="1342458" y="2796957"/>
        <a:ext cx="4901533" cy="527727"/>
      </dsp:txXfrm>
    </dsp:sp>
    <dsp:sp modelId="{E26745D7-82A5-4D0D-A9FA-7F588157A622}">
      <dsp:nvSpPr>
        <dsp:cNvPr id="0" name=""/>
        <dsp:cNvSpPr/>
      </dsp:nvSpPr>
      <dsp:spPr>
        <a:xfrm>
          <a:off x="1248798" y="3324685"/>
          <a:ext cx="4995193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5E01842-94F8-40FF-8A84-5A579214BD82}">
      <dsp:nvSpPr>
        <dsp:cNvPr id="0" name=""/>
        <dsp:cNvSpPr/>
      </dsp:nvSpPr>
      <dsp:spPr>
        <a:xfrm>
          <a:off x="1342458" y="3351071"/>
          <a:ext cx="4901533" cy="527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Current Account</a:t>
          </a:r>
        </a:p>
      </dsp:txBody>
      <dsp:txXfrm>
        <a:off x="1342458" y="3351071"/>
        <a:ext cx="4901533" cy="527727"/>
      </dsp:txXfrm>
    </dsp:sp>
    <dsp:sp modelId="{056FBA7F-7D3B-41C0-B8C5-4A53E7F77D3D}">
      <dsp:nvSpPr>
        <dsp:cNvPr id="0" name=""/>
        <dsp:cNvSpPr/>
      </dsp:nvSpPr>
      <dsp:spPr>
        <a:xfrm>
          <a:off x="1248798" y="3878799"/>
          <a:ext cx="4995193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7C91457-E63E-480B-BCB5-BAA848805E6B}">
      <dsp:nvSpPr>
        <dsp:cNvPr id="0" name=""/>
        <dsp:cNvSpPr/>
      </dsp:nvSpPr>
      <dsp:spPr>
        <a:xfrm>
          <a:off x="1342458" y="3905185"/>
          <a:ext cx="4901533" cy="527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Trade Account</a:t>
          </a:r>
        </a:p>
      </dsp:txBody>
      <dsp:txXfrm>
        <a:off x="1342458" y="3905185"/>
        <a:ext cx="4901533" cy="527727"/>
      </dsp:txXfrm>
    </dsp:sp>
    <dsp:sp modelId="{CBE152C5-6210-4F14-B3FD-1FC9F9C34071}">
      <dsp:nvSpPr>
        <dsp:cNvPr id="0" name=""/>
        <dsp:cNvSpPr/>
      </dsp:nvSpPr>
      <dsp:spPr>
        <a:xfrm>
          <a:off x="1248798" y="4432913"/>
          <a:ext cx="4995193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014700F-7953-4816-9C89-BC6D21594B84}">
      <dsp:nvSpPr>
        <dsp:cNvPr id="0" name=""/>
        <dsp:cNvSpPr/>
      </dsp:nvSpPr>
      <dsp:spPr>
        <a:xfrm>
          <a:off x="1342458" y="4459300"/>
          <a:ext cx="4901533" cy="527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Gold</a:t>
          </a:r>
        </a:p>
      </dsp:txBody>
      <dsp:txXfrm>
        <a:off x="1342458" y="4459300"/>
        <a:ext cx="4901533" cy="527727"/>
      </dsp:txXfrm>
    </dsp:sp>
    <dsp:sp modelId="{2512BE27-FFE7-430D-860E-FE12BBF2BB50}">
      <dsp:nvSpPr>
        <dsp:cNvPr id="0" name=""/>
        <dsp:cNvSpPr/>
      </dsp:nvSpPr>
      <dsp:spPr>
        <a:xfrm>
          <a:off x="1248798" y="4987028"/>
          <a:ext cx="4995193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725EAA0-C059-4CD5-9753-DE680EDE7622}">
      <dsp:nvSpPr>
        <dsp:cNvPr id="0" name=""/>
        <dsp:cNvSpPr/>
      </dsp:nvSpPr>
      <dsp:spPr>
        <a:xfrm>
          <a:off x="1342458" y="5013414"/>
          <a:ext cx="4901533" cy="527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Oil</a:t>
          </a:r>
        </a:p>
      </dsp:txBody>
      <dsp:txXfrm>
        <a:off x="1342458" y="5013414"/>
        <a:ext cx="4901533" cy="527727"/>
      </dsp:txXfrm>
    </dsp:sp>
    <dsp:sp modelId="{A2B9E370-91FE-4D56-8C34-8BE965E7C69E}">
      <dsp:nvSpPr>
        <dsp:cNvPr id="0" name=""/>
        <dsp:cNvSpPr/>
      </dsp:nvSpPr>
      <dsp:spPr>
        <a:xfrm>
          <a:off x="1248798" y="5541142"/>
          <a:ext cx="4995193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2D63C4-3ECF-4A12-B646-32401FBE80BF}">
      <dsp:nvSpPr>
        <dsp:cNvPr id="0" name=""/>
        <dsp:cNvSpPr/>
      </dsp:nvSpPr>
      <dsp:spPr>
        <a:xfrm>
          <a:off x="0" y="11172"/>
          <a:ext cx="6046132" cy="8798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As a </a:t>
          </a:r>
          <a:r>
            <a:rPr lang="en-US" sz="1600" b="1" u="heavy" kern="1200">
              <a:uFillTx/>
            </a:rPr>
            <a:t>group</a:t>
          </a:r>
          <a:r>
            <a:rPr lang="en-US" sz="1600" b="1" kern="1200"/>
            <a:t> </a:t>
          </a:r>
          <a:r>
            <a:rPr lang="en-US" sz="1600" kern="1200"/>
            <a:t>use the notes from the group discussions to  write up a report in one portfolio which provides detail  and input on the following:</a:t>
          </a:r>
        </a:p>
      </dsp:txBody>
      <dsp:txXfrm>
        <a:off x="42950" y="54122"/>
        <a:ext cx="5960232" cy="793940"/>
      </dsp:txXfrm>
    </dsp:sp>
    <dsp:sp modelId="{05DFF630-3DD1-48D1-B7D2-0B27D1332728}">
      <dsp:nvSpPr>
        <dsp:cNvPr id="0" name=""/>
        <dsp:cNvSpPr/>
      </dsp:nvSpPr>
      <dsp:spPr>
        <a:xfrm>
          <a:off x="0" y="937093"/>
          <a:ext cx="6046132" cy="879840"/>
        </a:xfrm>
        <a:prstGeom prst="roundRect">
          <a:avLst/>
        </a:prstGeom>
        <a:gradFill rotWithShape="0">
          <a:gsLst>
            <a:gs pos="0">
              <a:schemeClr val="accent2">
                <a:hueOff val="-122719"/>
                <a:satOff val="9703"/>
                <a:lumOff val="-196"/>
                <a:alphaOff val="0"/>
                <a:tint val="96000"/>
                <a:lumMod val="104000"/>
              </a:schemeClr>
            </a:gs>
            <a:gs pos="100000">
              <a:schemeClr val="accent2">
                <a:hueOff val="-122719"/>
                <a:satOff val="9703"/>
                <a:lumOff val="-196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Basic Economic Principles</a:t>
          </a:r>
        </a:p>
      </dsp:txBody>
      <dsp:txXfrm>
        <a:off x="42950" y="980043"/>
        <a:ext cx="5960232" cy="793940"/>
      </dsp:txXfrm>
    </dsp:sp>
    <dsp:sp modelId="{ADECFC0D-A805-47BD-B54D-C4829B54C3CF}">
      <dsp:nvSpPr>
        <dsp:cNvPr id="0" name=""/>
        <dsp:cNvSpPr/>
      </dsp:nvSpPr>
      <dsp:spPr>
        <a:xfrm>
          <a:off x="0" y="1863013"/>
          <a:ext cx="6046132" cy="879840"/>
        </a:xfrm>
        <a:prstGeom prst="roundRect">
          <a:avLst/>
        </a:prstGeom>
        <a:gradFill rotWithShape="0">
          <a:gsLst>
            <a:gs pos="0">
              <a:schemeClr val="accent2">
                <a:hueOff val="-245438"/>
                <a:satOff val="19406"/>
                <a:lumOff val="-392"/>
                <a:alphaOff val="0"/>
                <a:tint val="96000"/>
                <a:lumMod val="104000"/>
              </a:schemeClr>
            </a:gs>
            <a:gs pos="100000">
              <a:schemeClr val="accent2">
                <a:hueOff val="-245438"/>
                <a:satOff val="19406"/>
                <a:lumOff val="-392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Economic Indicators</a:t>
          </a:r>
        </a:p>
      </dsp:txBody>
      <dsp:txXfrm>
        <a:off x="42950" y="1905963"/>
        <a:ext cx="5960232" cy="793940"/>
      </dsp:txXfrm>
    </dsp:sp>
    <dsp:sp modelId="{C3E556D3-3A9D-4320-9381-B748B2075CB0}">
      <dsp:nvSpPr>
        <dsp:cNvPr id="0" name=""/>
        <dsp:cNvSpPr/>
      </dsp:nvSpPr>
      <dsp:spPr>
        <a:xfrm>
          <a:off x="0" y="2788933"/>
          <a:ext cx="6046132" cy="879840"/>
        </a:xfrm>
        <a:prstGeom prst="roundRect">
          <a:avLst/>
        </a:prstGeom>
        <a:gradFill rotWithShape="0">
          <a:gsLst>
            <a:gs pos="0">
              <a:schemeClr val="accent2">
                <a:hueOff val="-368156"/>
                <a:satOff val="29109"/>
                <a:lumOff val="-588"/>
                <a:alphaOff val="0"/>
                <a:tint val="96000"/>
                <a:lumMod val="104000"/>
              </a:schemeClr>
            </a:gs>
            <a:gs pos="100000">
              <a:schemeClr val="accent2">
                <a:hueOff val="-368156"/>
                <a:satOff val="29109"/>
                <a:lumOff val="-588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Government policies</a:t>
          </a:r>
        </a:p>
      </dsp:txBody>
      <dsp:txXfrm>
        <a:off x="42950" y="2831883"/>
        <a:ext cx="5960232" cy="793940"/>
      </dsp:txXfrm>
    </dsp:sp>
    <dsp:sp modelId="{1C4316DD-B5A3-4EEE-9DA0-3C6F0C27357B}">
      <dsp:nvSpPr>
        <dsp:cNvPr id="0" name=""/>
        <dsp:cNvSpPr/>
      </dsp:nvSpPr>
      <dsp:spPr>
        <a:xfrm>
          <a:off x="0" y="3714853"/>
          <a:ext cx="6046132" cy="879840"/>
        </a:xfrm>
        <a:prstGeom prst="roundRect">
          <a:avLst/>
        </a:prstGeom>
        <a:gradFill rotWithShape="0">
          <a:gsLst>
            <a:gs pos="0">
              <a:schemeClr val="accent2">
                <a:hueOff val="-490875"/>
                <a:satOff val="38812"/>
                <a:lumOff val="-784"/>
                <a:alphaOff val="0"/>
                <a:tint val="96000"/>
                <a:lumMod val="104000"/>
              </a:schemeClr>
            </a:gs>
            <a:gs pos="100000">
              <a:schemeClr val="accent2">
                <a:hueOff val="-490875"/>
                <a:satOff val="38812"/>
                <a:lumOff val="-784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Economics and financial services</a:t>
          </a:r>
        </a:p>
      </dsp:txBody>
      <dsp:txXfrm>
        <a:off x="42950" y="3757803"/>
        <a:ext cx="5960232" cy="7939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302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133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922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843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046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187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704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23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354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056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745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984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499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84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526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265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6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1673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WOCnkIkZ2o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personal.fidelity.com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4">
            <a:extLst>
              <a:ext uri="{FF2B5EF4-FFF2-40B4-BE49-F238E27FC236}">
                <a16:creationId xmlns:a16="http://schemas.microsoft.com/office/drawing/2014/main" id="{5F5AD4EB-6779-454E-B937-E4ACC6A51D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pic>
        <p:nvPicPr>
          <p:cNvPr id="51" name="Picture 4">
            <a:extLst>
              <a:ext uri="{FF2B5EF4-FFF2-40B4-BE49-F238E27FC236}">
                <a16:creationId xmlns:a16="http://schemas.microsoft.com/office/drawing/2014/main" id="{3B7C8F3B-360E-470D-B7F5-4CB9042DC70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3466" y="643467"/>
            <a:ext cx="7433729" cy="35692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 algn="l"/>
            <a:r>
              <a:rPr lang="en-GB" sz="5200" dirty="0">
                <a:solidFill>
                  <a:srgbClr val="FFFFFF"/>
                </a:solidFill>
                <a:cs typeface="Calibri Light"/>
              </a:rPr>
              <a:t>Basic Principles of Economics in financial services</a:t>
            </a:r>
            <a:endParaRPr lang="en-GB" sz="5200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GB" dirty="0">
                <a:solidFill>
                  <a:srgbClr val="FFFFFF"/>
                </a:solidFill>
                <a:cs typeface="Calibri"/>
              </a:rPr>
              <a:t>Unit Standard 230071</a:t>
            </a:r>
          </a:p>
          <a:p>
            <a:pPr algn="l"/>
            <a:endParaRPr lang="en-GB">
              <a:solidFill>
                <a:srgbClr val="FFFFFF"/>
              </a:solidFill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08ACD31-FE13-4133-86C7-8F35BEE426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9044" y="5159907"/>
            <a:ext cx="1727080" cy="132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41412" y="1828801"/>
            <a:ext cx="7640257" cy="4385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55600" indent="-343535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Discuss</a:t>
            </a:r>
            <a:r>
              <a:rPr lang="en-US" cap="small" spc="-3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the</a:t>
            </a:r>
            <a:r>
              <a:rPr lang="en-US" cap="small" spc="-1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following</a:t>
            </a:r>
            <a:r>
              <a:rPr lang="en-US" cap="small" spc="-1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1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economic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indicators:</a:t>
            </a:r>
            <a:endParaRPr lang="en-US" cap="small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355600" indent="-343535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Inflation</a:t>
            </a:r>
            <a:r>
              <a:rPr lang="en-US" cap="small" spc="-1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as</a:t>
            </a:r>
            <a:r>
              <a:rPr lang="en-US" cap="small" spc="-1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</a:t>
            </a:r>
            <a:r>
              <a:rPr lang="en-US" cap="small" spc="-1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1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concept</a:t>
            </a:r>
            <a:endParaRPr lang="en-US" cap="small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355600" indent="-343535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GDP</a:t>
            </a:r>
            <a:r>
              <a:rPr lang="en-US" cap="small" spc="-7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(gross</a:t>
            </a:r>
            <a:r>
              <a:rPr lang="en-US" cap="small" spc="-2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domestic</a:t>
            </a:r>
            <a:r>
              <a:rPr lang="en-US" cap="small" spc="-2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product)</a:t>
            </a:r>
            <a:endParaRPr lang="en-US" cap="small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355600" indent="-343535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Interest</a:t>
            </a:r>
            <a:r>
              <a:rPr lang="en-US" cap="small" spc="-1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1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Rates</a:t>
            </a:r>
            <a:endParaRPr lang="en-US" cap="small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756285" lvl="1" indent="-28702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en-US" cap="small" spc="-2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Prime</a:t>
            </a:r>
            <a:r>
              <a:rPr lang="en-US" cap="small" spc="-1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Rate</a:t>
            </a:r>
            <a:endParaRPr lang="en-US" cap="small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756285" lvl="1" indent="-28702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en-US" cap="small" spc="-1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Money</a:t>
            </a:r>
            <a:r>
              <a:rPr lang="en-US" cap="small" spc="1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1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market</a:t>
            </a:r>
            <a:r>
              <a:rPr lang="en-US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rate</a:t>
            </a:r>
            <a:endParaRPr lang="en-US" cap="small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756285" lvl="1" indent="-28702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en-US" cap="small" spc="-2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Repro</a:t>
            </a:r>
            <a:r>
              <a:rPr lang="en-US" cap="small" spc="-1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Rate</a:t>
            </a:r>
            <a:endParaRPr lang="en-US" cap="small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756285" lvl="1" indent="-28702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Borrowing</a:t>
            </a:r>
            <a:r>
              <a:rPr lang="en-US" cap="small" spc="1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Rates</a:t>
            </a:r>
            <a:endParaRPr lang="en-US" cap="small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1412" y="643466"/>
            <a:ext cx="7640257" cy="1185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12700"/>
            <a:r>
              <a:rPr lang="en-US" sz="3600"/>
              <a:t>Economic</a:t>
            </a:r>
            <a:r>
              <a:rPr lang="en-US" sz="3600" spc="-45"/>
              <a:t> </a:t>
            </a:r>
            <a:r>
              <a:rPr lang="en-US" sz="3600" spc="-5"/>
              <a:t>Indicators</a:t>
            </a:r>
            <a:endParaRPr lang="en-US" sz="36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5EB35D-F114-4B42-93AA-A011776C5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5137" y="0"/>
            <a:ext cx="2766863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innerShdw blurRad="63500" dist="381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2093A2-A548-47FC-BF0C-6BA72B880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988186" y="3429000"/>
            <a:ext cx="6858000" cy="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4225406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4B981-57F0-4D27-B4F3-3090141D5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155" y="117987"/>
            <a:ext cx="9905998" cy="1905000"/>
          </a:xfrm>
        </p:spPr>
        <p:txBody>
          <a:bodyPr/>
          <a:lstStyle/>
          <a:p>
            <a:r>
              <a:rPr lang="en-GB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Flow of production and consumption</a:t>
            </a:r>
            <a:endParaRPr lang="en-GB" dirty="0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1D254552-F88B-4311-8AAC-8F061A576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1960" y="1941870"/>
            <a:ext cx="7019519" cy="3944816"/>
          </a:xfrm>
        </p:spPr>
      </p:pic>
    </p:spTree>
    <p:extLst>
      <p:ext uri="{BB962C8B-B14F-4D97-AF65-F5344CB8AC3E}">
        <p14:creationId xmlns:p14="http://schemas.microsoft.com/office/powerpoint/2010/main" val="2512173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19869" y="643466"/>
            <a:ext cx="3143875" cy="5571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/>
            <a:r>
              <a:rPr lang="en-US" sz="36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Economic</a:t>
            </a:r>
            <a:r>
              <a:rPr lang="en-US" sz="3600" kern="1200" cap="all" spc="-45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600" kern="1200" cap="all" spc="-5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Indicators</a:t>
            </a:r>
            <a:endParaRPr lang="en-US" sz="3600" kern="1200" cap="all">
              <a:ln w="3175" cmpd="sng">
                <a:noFill/>
              </a:ln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6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672142-94D6-400E-B188-309B101D8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216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27259A-B804-4AD2-9BC6-66F7BB218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908066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9B4E8A7-8505-4752-9B81-C739116CE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4150420" y="3429000"/>
            <a:ext cx="6858000" cy="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C624CD9A-FF27-4294-8EDD-002D747CB8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6942144"/>
              </p:ext>
            </p:extLst>
          </p:nvPr>
        </p:nvGraphicFramePr>
        <p:xfrm>
          <a:off x="643467" y="643467"/>
          <a:ext cx="6243992" cy="5571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08737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BD3ED2-B0E6-45A2-ABD5-ECF31BC37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D2D1E8-4ABF-4B6B-B39D-40B080B61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160" y="0"/>
            <a:ext cx="9369421" cy="6857999"/>
          </a:xfrm>
          <a:prstGeom prst="rect">
            <a:avLst/>
          </a:prstGeom>
          <a:gradFill flip="none" rotWithShape="1">
            <a:gsLst>
              <a:gs pos="10000">
                <a:schemeClr val="bg2">
                  <a:lumMod val="60000"/>
                  <a:lumOff val="40000"/>
                  <a:alpha val="40000"/>
                </a:schemeClr>
              </a:gs>
              <a:gs pos="70000">
                <a:schemeClr val="bg2">
                  <a:alpha val="0"/>
                </a:schemeClr>
              </a:gs>
              <a:gs pos="0">
                <a:schemeClr val="bg2">
                  <a:lumMod val="40000"/>
                  <a:lumOff val="6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BC7AB4B5-66A5-48D1-BD88-C60A16ED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88489" cy="6858002"/>
          </a:xfrm>
          <a:custGeom>
            <a:avLst/>
            <a:gdLst>
              <a:gd name="connsiteX0" fmla="*/ 0 w 6088489"/>
              <a:gd name="connsiteY0" fmla="*/ 0 h 6858002"/>
              <a:gd name="connsiteX1" fmla="*/ 3563332 w 6088489"/>
              <a:gd name="connsiteY1" fmla="*/ 0 h 6858002"/>
              <a:gd name="connsiteX2" fmla="*/ 3563332 w 6088489"/>
              <a:gd name="connsiteY2" fmla="*/ 3 h 6858002"/>
              <a:gd name="connsiteX3" fmla="*/ 5842099 w 6088489"/>
              <a:gd name="connsiteY3" fmla="*/ 3 h 6858002"/>
              <a:gd name="connsiteX4" fmla="*/ 5842099 w 6088489"/>
              <a:gd name="connsiteY4" fmla="*/ 4 h 6858002"/>
              <a:gd name="connsiteX5" fmla="*/ 5835346 w 6088489"/>
              <a:gd name="connsiteY5" fmla="*/ 4 h 6858002"/>
              <a:gd name="connsiteX6" fmla="*/ 5841229 w 6088489"/>
              <a:gd name="connsiteY6" fmla="*/ 40466 h 6858002"/>
              <a:gd name="connsiteX7" fmla="*/ 5858543 w 6088489"/>
              <a:gd name="connsiteY7" fmla="*/ 159110 h 6858002"/>
              <a:gd name="connsiteX8" fmla="*/ 5870645 w 6088489"/>
              <a:gd name="connsiteY8" fmla="*/ 245521 h 6858002"/>
              <a:gd name="connsiteX9" fmla="*/ 5883420 w 6088489"/>
              <a:gd name="connsiteY9" fmla="*/ 348391 h 6858002"/>
              <a:gd name="connsiteX10" fmla="*/ 5898716 w 6088489"/>
              <a:gd name="connsiteY10" fmla="*/ 470463 h 6858002"/>
              <a:gd name="connsiteX11" fmla="*/ 5914853 w 6088489"/>
              <a:gd name="connsiteY11" fmla="*/ 605566 h 6858002"/>
              <a:gd name="connsiteX12" fmla="*/ 5931830 w 6088489"/>
              <a:gd name="connsiteY12" fmla="*/ 757813 h 6858002"/>
              <a:gd name="connsiteX13" fmla="*/ 5949815 w 6088489"/>
              <a:gd name="connsiteY13" fmla="*/ 923777 h 6858002"/>
              <a:gd name="connsiteX14" fmla="*/ 5967801 w 6088489"/>
              <a:gd name="connsiteY14" fmla="*/ 1104142 h 6858002"/>
              <a:gd name="connsiteX15" fmla="*/ 5986122 w 6088489"/>
              <a:gd name="connsiteY15" fmla="*/ 1296166 h 6858002"/>
              <a:gd name="connsiteX16" fmla="*/ 6003099 w 6088489"/>
              <a:gd name="connsiteY16" fmla="*/ 1503278 h 6858002"/>
              <a:gd name="connsiteX17" fmla="*/ 6019404 w 6088489"/>
              <a:gd name="connsiteY17" fmla="*/ 1719991 h 6858002"/>
              <a:gd name="connsiteX18" fmla="*/ 6034196 w 6088489"/>
              <a:gd name="connsiteY18" fmla="*/ 1949048 h 6858002"/>
              <a:gd name="connsiteX19" fmla="*/ 6048315 w 6088489"/>
              <a:gd name="connsiteY19" fmla="*/ 2187706 h 6858002"/>
              <a:gd name="connsiteX20" fmla="*/ 6061595 w 6088489"/>
              <a:gd name="connsiteY20" fmla="*/ 2436652 h 6858002"/>
              <a:gd name="connsiteX21" fmla="*/ 6066301 w 6088489"/>
              <a:gd name="connsiteY21" fmla="*/ 2564211 h 6858002"/>
              <a:gd name="connsiteX22" fmla="*/ 6071512 w 6088489"/>
              <a:gd name="connsiteY22" fmla="*/ 2694512 h 6858002"/>
              <a:gd name="connsiteX23" fmla="*/ 6076386 w 6088489"/>
              <a:gd name="connsiteY23" fmla="*/ 2826871 h 6858002"/>
              <a:gd name="connsiteX24" fmla="*/ 6079580 w 6088489"/>
              <a:gd name="connsiteY24" fmla="*/ 2959917 h 6858002"/>
              <a:gd name="connsiteX25" fmla="*/ 6082438 w 6088489"/>
              <a:gd name="connsiteY25" fmla="*/ 3095705 h 6858002"/>
              <a:gd name="connsiteX26" fmla="*/ 6085463 w 6088489"/>
              <a:gd name="connsiteY26" fmla="*/ 3232865 h 6858002"/>
              <a:gd name="connsiteX27" fmla="*/ 6087480 w 6088489"/>
              <a:gd name="connsiteY27" fmla="*/ 3372768 h 6858002"/>
              <a:gd name="connsiteX28" fmla="*/ 6087480 w 6088489"/>
              <a:gd name="connsiteY28" fmla="*/ 3514043 h 6858002"/>
              <a:gd name="connsiteX29" fmla="*/ 6088489 w 6088489"/>
              <a:gd name="connsiteY29" fmla="*/ 3656689 h 6858002"/>
              <a:gd name="connsiteX30" fmla="*/ 6087480 w 6088489"/>
              <a:gd name="connsiteY30" fmla="*/ 3800707 h 6858002"/>
              <a:gd name="connsiteX31" fmla="*/ 6085463 w 6088489"/>
              <a:gd name="connsiteY31" fmla="*/ 3946783 h 6858002"/>
              <a:gd name="connsiteX32" fmla="*/ 6083614 w 6088489"/>
              <a:gd name="connsiteY32" fmla="*/ 4092858 h 6858002"/>
              <a:gd name="connsiteX33" fmla="*/ 6079580 w 6088489"/>
              <a:gd name="connsiteY33" fmla="*/ 4240991 h 6858002"/>
              <a:gd name="connsiteX34" fmla="*/ 6075378 w 6088489"/>
              <a:gd name="connsiteY34" fmla="*/ 4390495 h 6858002"/>
              <a:gd name="connsiteX35" fmla="*/ 6070503 w 6088489"/>
              <a:gd name="connsiteY35" fmla="*/ 4540000 h 6858002"/>
              <a:gd name="connsiteX36" fmla="*/ 6063612 w 6088489"/>
              <a:gd name="connsiteY36" fmla="*/ 4690876 h 6858002"/>
              <a:gd name="connsiteX37" fmla="*/ 6055375 w 6088489"/>
              <a:gd name="connsiteY37" fmla="*/ 4843123 h 6858002"/>
              <a:gd name="connsiteX38" fmla="*/ 6047475 w 6088489"/>
              <a:gd name="connsiteY38" fmla="*/ 4996057 h 6858002"/>
              <a:gd name="connsiteX39" fmla="*/ 6037390 w 6088489"/>
              <a:gd name="connsiteY39" fmla="*/ 5148990 h 6858002"/>
              <a:gd name="connsiteX40" fmla="*/ 6025287 w 6088489"/>
              <a:gd name="connsiteY40" fmla="*/ 5303981 h 6858002"/>
              <a:gd name="connsiteX41" fmla="*/ 6013185 w 6088489"/>
              <a:gd name="connsiteY41" fmla="*/ 5456914 h 6858002"/>
              <a:gd name="connsiteX42" fmla="*/ 5999233 w 6088489"/>
              <a:gd name="connsiteY42" fmla="*/ 5612591 h 6858002"/>
              <a:gd name="connsiteX43" fmla="*/ 5983937 w 6088489"/>
              <a:gd name="connsiteY43" fmla="*/ 5768953 h 6858002"/>
              <a:gd name="connsiteX44" fmla="*/ 5967801 w 6088489"/>
              <a:gd name="connsiteY44" fmla="*/ 5923258 h 6858002"/>
              <a:gd name="connsiteX45" fmla="*/ 5948975 w 6088489"/>
              <a:gd name="connsiteY45" fmla="*/ 6079621 h 6858002"/>
              <a:gd name="connsiteX46" fmla="*/ 5928804 w 6088489"/>
              <a:gd name="connsiteY46" fmla="*/ 6235297 h 6858002"/>
              <a:gd name="connsiteX47" fmla="*/ 5908801 w 6088489"/>
              <a:gd name="connsiteY47" fmla="*/ 6391660 h 6858002"/>
              <a:gd name="connsiteX48" fmla="*/ 5885437 w 6088489"/>
              <a:gd name="connsiteY48" fmla="*/ 6547336 h 6858002"/>
              <a:gd name="connsiteX49" fmla="*/ 5861568 w 6088489"/>
              <a:gd name="connsiteY49" fmla="*/ 6702327 h 6858002"/>
              <a:gd name="connsiteX50" fmla="*/ 5836524 w 6088489"/>
              <a:gd name="connsiteY50" fmla="*/ 6858002 h 6858002"/>
              <a:gd name="connsiteX51" fmla="*/ 3563332 w 6088489"/>
              <a:gd name="connsiteY51" fmla="*/ 6858002 h 6858002"/>
              <a:gd name="connsiteX52" fmla="*/ 1223490 w 6088489"/>
              <a:gd name="connsiteY52" fmla="*/ 6858002 h 6858002"/>
              <a:gd name="connsiteX53" fmla="*/ 0 w 6088489"/>
              <a:gd name="connsiteY5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6088489" h="6858002">
                <a:moveTo>
                  <a:pt x="0" y="0"/>
                </a:moveTo>
                <a:lnTo>
                  <a:pt x="3563332" y="0"/>
                </a:lnTo>
                <a:lnTo>
                  <a:pt x="3563332" y="3"/>
                </a:lnTo>
                <a:lnTo>
                  <a:pt x="5842099" y="3"/>
                </a:lnTo>
                <a:lnTo>
                  <a:pt x="5842099" y="4"/>
                </a:lnTo>
                <a:lnTo>
                  <a:pt x="5835346" y="4"/>
                </a:lnTo>
                <a:lnTo>
                  <a:pt x="5841229" y="40466"/>
                </a:lnTo>
                <a:lnTo>
                  <a:pt x="5858543" y="159110"/>
                </a:lnTo>
                <a:lnTo>
                  <a:pt x="5870645" y="245521"/>
                </a:lnTo>
                <a:lnTo>
                  <a:pt x="5883420" y="348391"/>
                </a:lnTo>
                <a:lnTo>
                  <a:pt x="5898716" y="470463"/>
                </a:lnTo>
                <a:lnTo>
                  <a:pt x="5914853" y="605566"/>
                </a:lnTo>
                <a:lnTo>
                  <a:pt x="5931830" y="757813"/>
                </a:lnTo>
                <a:lnTo>
                  <a:pt x="5949815" y="923777"/>
                </a:lnTo>
                <a:lnTo>
                  <a:pt x="5967801" y="1104142"/>
                </a:lnTo>
                <a:lnTo>
                  <a:pt x="5986122" y="1296166"/>
                </a:lnTo>
                <a:lnTo>
                  <a:pt x="6003099" y="1503278"/>
                </a:lnTo>
                <a:lnTo>
                  <a:pt x="6019404" y="1719991"/>
                </a:lnTo>
                <a:lnTo>
                  <a:pt x="6034196" y="1949048"/>
                </a:lnTo>
                <a:lnTo>
                  <a:pt x="6048315" y="2187706"/>
                </a:lnTo>
                <a:lnTo>
                  <a:pt x="6061595" y="2436652"/>
                </a:lnTo>
                <a:lnTo>
                  <a:pt x="6066301" y="2564211"/>
                </a:lnTo>
                <a:lnTo>
                  <a:pt x="6071512" y="2694512"/>
                </a:lnTo>
                <a:lnTo>
                  <a:pt x="6076386" y="2826871"/>
                </a:lnTo>
                <a:lnTo>
                  <a:pt x="6079580" y="2959917"/>
                </a:lnTo>
                <a:lnTo>
                  <a:pt x="6082438" y="3095705"/>
                </a:lnTo>
                <a:lnTo>
                  <a:pt x="6085463" y="3232865"/>
                </a:lnTo>
                <a:lnTo>
                  <a:pt x="6087480" y="3372768"/>
                </a:lnTo>
                <a:lnTo>
                  <a:pt x="6087480" y="3514043"/>
                </a:lnTo>
                <a:lnTo>
                  <a:pt x="6088489" y="3656689"/>
                </a:lnTo>
                <a:lnTo>
                  <a:pt x="6087480" y="3800707"/>
                </a:lnTo>
                <a:lnTo>
                  <a:pt x="6085463" y="3946783"/>
                </a:lnTo>
                <a:lnTo>
                  <a:pt x="6083614" y="4092858"/>
                </a:lnTo>
                <a:lnTo>
                  <a:pt x="6079580" y="4240991"/>
                </a:lnTo>
                <a:lnTo>
                  <a:pt x="6075378" y="4390495"/>
                </a:lnTo>
                <a:lnTo>
                  <a:pt x="6070503" y="4540000"/>
                </a:lnTo>
                <a:lnTo>
                  <a:pt x="6063612" y="4690876"/>
                </a:lnTo>
                <a:lnTo>
                  <a:pt x="6055375" y="4843123"/>
                </a:lnTo>
                <a:lnTo>
                  <a:pt x="6047475" y="4996057"/>
                </a:lnTo>
                <a:lnTo>
                  <a:pt x="6037390" y="5148990"/>
                </a:lnTo>
                <a:lnTo>
                  <a:pt x="6025287" y="5303981"/>
                </a:lnTo>
                <a:lnTo>
                  <a:pt x="6013185" y="5456914"/>
                </a:lnTo>
                <a:lnTo>
                  <a:pt x="5999233" y="5612591"/>
                </a:lnTo>
                <a:lnTo>
                  <a:pt x="5983937" y="5768953"/>
                </a:lnTo>
                <a:lnTo>
                  <a:pt x="5967801" y="5923258"/>
                </a:lnTo>
                <a:lnTo>
                  <a:pt x="5948975" y="6079621"/>
                </a:lnTo>
                <a:lnTo>
                  <a:pt x="5928804" y="6235297"/>
                </a:lnTo>
                <a:lnTo>
                  <a:pt x="5908801" y="6391660"/>
                </a:lnTo>
                <a:lnTo>
                  <a:pt x="5885437" y="6547336"/>
                </a:lnTo>
                <a:lnTo>
                  <a:pt x="5861568" y="6702327"/>
                </a:lnTo>
                <a:lnTo>
                  <a:pt x="5836524" y="6858002"/>
                </a:lnTo>
                <a:lnTo>
                  <a:pt x="3563332" y="6858002"/>
                </a:lnTo>
                <a:lnTo>
                  <a:pt x="1223490" y="6858002"/>
                </a:lnTo>
                <a:lnTo>
                  <a:pt x="0" y="6858002"/>
                </a:lnTo>
                <a:close/>
              </a:path>
            </a:pathLst>
          </a:custGeom>
          <a:ln w="44450">
            <a:gradFill>
              <a:gsLst>
                <a:gs pos="500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25400" algn="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62022" y="643467"/>
            <a:ext cx="4340023" cy="5571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 marR="5080"/>
            <a:r>
              <a:rPr lang="en-US" sz="4400" spc="-5"/>
              <a:t>Government </a:t>
            </a:r>
            <a:r>
              <a:rPr lang="en-US" sz="4400" spc="-25"/>
              <a:t>Policies </a:t>
            </a:r>
            <a:r>
              <a:rPr lang="en-US" sz="4400" spc="-10"/>
              <a:t>and </a:t>
            </a:r>
            <a:r>
              <a:rPr lang="en-US" sz="4400" spc="-1195"/>
              <a:t> </a:t>
            </a:r>
            <a:r>
              <a:rPr lang="en-US" sz="4400" spc="-5"/>
              <a:t>Investments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708499" y="643467"/>
            <a:ext cx="4521480" cy="5571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55600" marR="563245" indent="-343535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Discuss the following government involvement in the </a:t>
            </a:r>
            <a:r>
              <a:rPr lang="en-US" cap="small" spc="-53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1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economy:</a:t>
            </a:r>
            <a:endParaRPr lang="en-US" cap="small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355600" indent="-343535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lang="en-US" cap="small" spc="-1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Monetary</a:t>
            </a:r>
            <a:r>
              <a:rPr lang="en-US" cap="small" spc="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2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Policy</a:t>
            </a:r>
            <a:endParaRPr lang="en-US" cap="small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355600" indent="-343535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lang="en-US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Fiscal</a:t>
            </a:r>
            <a:r>
              <a:rPr lang="en-US" cap="small" spc="-3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2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Policy</a:t>
            </a:r>
            <a:endParaRPr lang="en-US" cap="small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355600" indent="-343535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Implications</a:t>
            </a:r>
            <a:r>
              <a:rPr lang="en-US" cap="small" spc="-3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of government</a:t>
            </a:r>
            <a:r>
              <a:rPr lang="en-US" cap="small" spc="1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involvement</a:t>
            </a:r>
            <a:r>
              <a:rPr lang="en-US" cap="small" spc="2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in</a:t>
            </a:r>
            <a:r>
              <a:rPr lang="en-US" cap="small" spc="-1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these</a:t>
            </a:r>
            <a:r>
              <a:rPr lang="en-US" cap="small" spc="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areas</a:t>
            </a:r>
            <a:endParaRPr lang="en-US" cap="small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355600" indent="-343535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Current</a:t>
            </a:r>
            <a:r>
              <a:rPr lang="en-US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policies</a:t>
            </a:r>
            <a:r>
              <a:rPr lang="en-US" cap="small" spc="-2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and</a:t>
            </a:r>
            <a:r>
              <a:rPr lang="en-US" cap="small" spc="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their</a:t>
            </a:r>
            <a:r>
              <a:rPr lang="en-US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impact</a:t>
            </a:r>
            <a:r>
              <a:rPr lang="en-US" cap="small" spc="-2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on the</a:t>
            </a:r>
            <a:r>
              <a:rPr lang="en-US" cap="small" spc="1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1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economic</a:t>
            </a:r>
            <a:endParaRPr lang="en-US" cap="small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35560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environment</a:t>
            </a:r>
            <a:endParaRPr lang="en-US" cap="small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183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41412" y="1828801"/>
            <a:ext cx="7640257" cy="4385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Discuss</a:t>
            </a:r>
            <a:r>
              <a:rPr lang="en-US" cap="small" spc="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the</a:t>
            </a:r>
            <a:r>
              <a:rPr lang="en-US" cap="small" spc="-1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following </a:t>
            </a:r>
            <a:r>
              <a:rPr lang="en-US" cap="small" spc="-1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concepts:</a:t>
            </a:r>
            <a:endParaRPr lang="en-US" cap="small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355600" indent="-343535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Market</a:t>
            </a:r>
            <a:r>
              <a:rPr lang="en-US" cap="small" spc="-2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consensus</a:t>
            </a:r>
            <a:endParaRPr lang="en-US" cap="small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355600" marR="5080" indent="-343535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Market</a:t>
            </a:r>
            <a:r>
              <a:rPr lang="en-US" cap="small" spc="-1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2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Response</a:t>
            </a:r>
            <a:r>
              <a:rPr lang="en-US" cap="small" spc="1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in</a:t>
            </a:r>
            <a:r>
              <a:rPr lang="en-US" cap="small" spc="-1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investment</a:t>
            </a:r>
            <a:r>
              <a:rPr lang="en-US" cap="small" spc="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market to </a:t>
            </a:r>
            <a:r>
              <a:rPr lang="en-US" cap="small" spc="-71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release</a:t>
            </a:r>
            <a:r>
              <a:rPr lang="en-US" cap="small" spc="1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of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economic</a:t>
            </a:r>
            <a:r>
              <a:rPr lang="en-US" cap="small" spc="1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data</a:t>
            </a:r>
            <a:endParaRPr lang="en-US" cap="small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355600" marR="369570" indent="-343535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Economic </a:t>
            </a:r>
            <a:r>
              <a:rPr lang="en-US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forecasts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used in investment </a:t>
            </a:r>
            <a:r>
              <a:rPr lang="en-US" cap="small" spc="-71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decisions</a:t>
            </a:r>
            <a:endParaRPr lang="en-US" cap="small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355600" marR="1357630" indent="-343535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Economic indicators that effect </a:t>
            </a:r>
            <a:r>
              <a:rPr lang="en-US" cap="small" spc="-71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investments</a:t>
            </a:r>
            <a:endParaRPr lang="en-US" cap="small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355600" marR="296545" indent="-343535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How</a:t>
            </a:r>
            <a:r>
              <a:rPr lang="en-US" cap="small" spc="-1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economic</a:t>
            </a:r>
            <a:r>
              <a:rPr lang="en-US" cap="small" spc="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forecasts</a:t>
            </a:r>
            <a:r>
              <a:rPr lang="en-US" cap="small" spc="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can</a:t>
            </a:r>
            <a:r>
              <a:rPr lang="en-US" cap="small" spc="-2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be</a:t>
            </a:r>
            <a:r>
              <a:rPr lang="en-US" cap="small" spc="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used in </a:t>
            </a:r>
            <a:r>
              <a:rPr lang="en-US" cap="small" spc="-71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asset</a:t>
            </a:r>
            <a:r>
              <a:rPr lang="en-US" cap="small" spc="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selection.</a:t>
            </a:r>
            <a:endParaRPr lang="en-US" cap="small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1412" y="643466"/>
            <a:ext cx="7640257" cy="1185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12700" marR="5080">
              <a:lnSpc>
                <a:spcPct val="90000"/>
              </a:lnSpc>
            </a:pPr>
            <a:r>
              <a:rPr lang="en-US" sz="3600" spc="-5"/>
              <a:t>Economics </a:t>
            </a:r>
            <a:r>
              <a:rPr lang="en-US" sz="3600" spc="-10"/>
              <a:t>and </a:t>
            </a:r>
            <a:r>
              <a:rPr lang="en-US" sz="3600" spc="-5"/>
              <a:t>Financial </a:t>
            </a:r>
            <a:r>
              <a:rPr lang="en-US" sz="3600" spc="-1195"/>
              <a:t> </a:t>
            </a:r>
            <a:r>
              <a:rPr lang="en-US" sz="3600" spc="-5"/>
              <a:t>Services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5EB35D-F114-4B42-93AA-A011776C5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5137" y="0"/>
            <a:ext cx="2766863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innerShdw blurRad="63500" dist="381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2093A2-A548-47FC-BF0C-6BA72B880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988186" y="3429000"/>
            <a:ext cx="6858000" cy="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674882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C8AC6-770C-434F-AACE-4BCBF16B9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30" y="3097"/>
            <a:ext cx="9905998" cy="1905000"/>
          </a:xfrm>
        </p:spPr>
        <p:txBody>
          <a:bodyPr/>
          <a:lstStyle/>
          <a:p>
            <a:r>
              <a:rPr lang="en-GB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THE POSITION OF AFRICA IN THE GLOBAL COMMUNITY?</a:t>
            </a:r>
            <a:endParaRPr lang="en-GB" dirty="0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021C5EC8-3870-4E6A-B9BB-F4CB4585F4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8238" y="1719420"/>
            <a:ext cx="9095121" cy="4493809"/>
          </a:xfrm>
        </p:spPr>
      </p:pic>
      <p:pic>
        <p:nvPicPr>
          <p:cNvPr id="3" name="Picture 4" descr="Text&#10;&#10;Description automatically generated">
            <a:extLst>
              <a:ext uri="{FF2B5EF4-FFF2-40B4-BE49-F238E27FC236}">
                <a16:creationId xmlns:a16="http://schemas.microsoft.com/office/drawing/2014/main" id="{833A43E5-7688-4209-8812-420E41911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9044" y="5159907"/>
            <a:ext cx="1727080" cy="132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28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9851" y="1430179"/>
            <a:ext cx="3029313" cy="3675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/>
            <a:r>
              <a:rPr lang="en-US" sz="37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Form</a:t>
            </a:r>
            <a:r>
              <a:rPr lang="en-US" sz="3700" kern="1200" cap="all" spc="1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a</a:t>
            </a:r>
            <a:r>
              <a:rPr lang="en-US" sz="3700" kern="1200" cap="all" spc="-5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t</a:t>
            </a:r>
            <a:r>
              <a:rPr lang="en-US" sz="3700" kern="1200" cap="all" spc="5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i</a:t>
            </a:r>
            <a:r>
              <a:rPr lang="en-US" sz="37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ve</a:t>
            </a:r>
            <a:r>
              <a:rPr lang="en-US" sz="3700" kern="1200" cap="all" spc="-21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7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Assessme</a:t>
            </a:r>
            <a:r>
              <a:rPr lang="en-US" sz="3700" kern="1200" cap="all" spc="5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n</a:t>
            </a:r>
            <a:r>
              <a:rPr lang="en-US" sz="37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475056-B0EB-44BE-8568-61ABEFB2E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4" y="0"/>
            <a:ext cx="8132066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C8E2EC-73A4-48C2-B4D7-D7726BD90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9971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82ABBDC-7A44-4AE8-A04F-B5495481B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94952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20DBB5D1-1B5B-44D9-B349-BA7623867D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6322113"/>
              </p:ext>
            </p:extLst>
          </p:nvPr>
        </p:nvGraphicFramePr>
        <p:xfrm>
          <a:off x="5054375" y="965200"/>
          <a:ext cx="6046133" cy="4605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95945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4179" y="714375"/>
            <a:ext cx="3332955" cy="5076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/>
            <a:r>
              <a:rPr lang="en-US" sz="4000"/>
              <a:t>Summ</a:t>
            </a:r>
            <a:r>
              <a:rPr lang="en-US" sz="4000" spc="10"/>
              <a:t>a</a:t>
            </a:r>
            <a:r>
              <a:rPr lang="en-US" sz="4000" spc="-5"/>
              <a:t>t</a:t>
            </a:r>
            <a:r>
              <a:rPr lang="en-US" sz="4000" spc="5"/>
              <a:t>i</a:t>
            </a:r>
            <a:r>
              <a:rPr lang="en-US" sz="4000"/>
              <a:t>ve</a:t>
            </a:r>
            <a:r>
              <a:rPr lang="en-US" sz="4000" spc="-210"/>
              <a:t> </a:t>
            </a:r>
            <a:r>
              <a:rPr lang="en-US" sz="4000"/>
              <a:t>Assessme</a:t>
            </a:r>
            <a:r>
              <a:rPr lang="en-US" sz="4000" spc="5"/>
              <a:t>n</a:t>
            </a:r>
            <a:r>
              <a:rPr lang="en-US" sz="4000"/>
              <a:t>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5136A9-49F9-4DA0-A741-F065B0FA0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3356" y="0"/>
            <a:ext cx="7558643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12F6C7-0423-4B6F-AECE-710C84891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446539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208205-03EE-4EC8-9C34-59270C188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2336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object 3"/>
          <p:cNvSpPr txBox="1"/>
          <p:nvPr/>
        </p:nvSpPr>
        <p:spPr>
          <a:xfrm>
            <a:off x="4973046" y="714375"/>
            <a:ext cx="6253751" cy="5076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55600" marR="5080" indent="-343535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lang="en-US" cap="small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</a:t>
            </a:r>
            <a:r>
              <a:rPr lang="en-US" cap="small" spc="-114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written</a:t>
            </a:r>
            <a:r>
              <a:rPr lang="en-US" cap="small" spc="5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b="1" u="heavy" cap="small" spc="5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uFill>
                  <a:solidFill>
                    <a:srgbClr val="404040"/>
                  </a:solidFill>
                </a:uFill>
              </a:rPr>
              <a:t>individual</a:t>
            </a:r>
            <a:r>
              <a:rPr lang="en-US" b="1" cap="small" spc="-2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assessment</a:t>
            </a:r>
            <a:r>
              <a:rPr lang="en-US" cap="small" spc="-25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on</a:t>
            </a:r>
            <a:r>
              <a:rPr lang="en-US" cap="small" spc="-15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basic</a:t>
            </a:r>
            <a:r>
              <a:rPr lang="en-US" cap="small" spc="-35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economics</a:t>
            </a:r>
            <a:r>
              <a:rPr lang="en-US" cap="small" spc="-15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and </a:t>
            </a:r>
            <a:r>
              <a:rPr lang="en-US" cap="small" spc="-53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financial</a:t>
            </a:r>
            <a:r>
              <a:rPr lang="en-US" cap="small" spc="-1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59460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90573" y="931607"/>
            <a:ext cx="7640257" cy="4385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55600" indent="-343535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Discuss</a:t>
            </a:r>
            <a:r>
              <a:rPr lang="en-US" cap="small" spc="-4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the</a:t>
            </a:r>
            <a:r>
              <a:rPr lang="en-US" cap="small" spc="-1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economic</a:t>
            </a:r>
            <a:r>
              <a:rPr lang="en-US" cap="small" spc="-1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cycle</a:t>
            </a:r>
            <a:endParaRPr lang="en-US" cap="small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756285" lvl="1" indent="-28702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en-US" cap="small" spc="-1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Recession</a:t>
            </a:r>
            <a:endParaRPr lang="en-US" cap="small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756285" lvl="1" indent="-28702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Depression</a:t>
            </a:r>
            <a:endParaRPr lang="en-US" cap="small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756285" lvl="1" indent="-28702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en-US" cap="small" spc="-1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Recovery</a:t>
            </a:r>
            <a:endParaRPr lang="en-US" cap="small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756285" lvl="1" indent="-28702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en-US" cap="small" spc="-1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Boom</a:t>
            </a:r>
            <a:endParaRPr lang="en-US" cap="small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355600" indent="-343535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Demand</a:t>
            </a:r>
            <a:r>
              <a:rPr lang="en-US" cap="small" spc="-1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and</a:t>
            </a:r>
            <a:r>
              <a:rPr lang="en-US" cap="small" spc="-2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Supply</a:t>
            </a:r>
            <a:r>
              <a:rPr lang="en-US" cap="small" spc="-3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–</a:t>
            </a:r>
            <a:r>
              <a:rPr lang="en-US" cap="small" spc="-1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illustrate graphically</a:t>
            </a:r>
            <a:endParaRPr lang="en-US" cap="small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355600" indent="-343535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Nominal</a:t>
            </a:r>
            <a:r>
              <a:rPr lang="en-US" cap="small" spc="-1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and</a:t>
            </a:r>
            <a:r>
              <a:rPr lang="en-US" cap="small" spc="-1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1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Effective</a:t>
            </a:r>
            <a:r>
              <a:rPr lang="en-US" cap="small" spc="1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spc="-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rates</a:t>
            </a:r>
            <a:endParaRPr lang="en-US" cap="small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1412" y="643466"/>
            <a:ext cx="7640257" cy="1185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12700"/>
            <a:r>
              <a:rPr lang="en-US" sz="3600"/>
              <a:t>Basic</a:t>
            </a:r>
            <a:r>
              <a:rPr lang="en-US" sz="3600" spc="-75"/>
              <a:t> </a:t>
            </a:r>
            <a:r>
              <a:rPr lang="en-US" sz="3600" spc="-20"/>
              <a:t>Principles</a:t>
            </a:r>
            <a:endParaRPr lang="en-US" sz="36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5EB35D-F114-4B42-93AA-A011776C5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5137" y="0"/>
            <a:ext cx="2766863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innerShdw blurRad="63500" dist="381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2093A2-A548-47FC-BF0C-6BA72B880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988186" y="3429000"/>
            <a:ext cx="6858000" cy="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05444935-0BC6-4D96-B724-24B34DF3B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9044" y="5159907"/>
            <a:ext cx="1727080" cy="132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99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EF8982E-02F0-4D24-85CB-98DEBCC32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77D333-36ED-442F-A40F-E5D82A3F1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>
            <a:normAutofit/>
          </a:bodyPr>
          <a:lstStyle/>
          <a:p>
            <a:pPr algn="ctr"/>
            <a:r>
              <a:rPr lang="en-GB" sz="28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white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Macro vs micro economics</a:t>
            </a:r>
            <a:endParaRPr lang="en-GB" sz="2800" dirty="0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5580000" scaled="0"/>
                <a:tileRect/>
              </a:gra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179D7EA-0BAE-4086-A76D-EBB328078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3643674" cy="3216276"/>
          </a:xfrm>
        </p:spPr>
        <p:txBody>
          <a:bodyPr anchor="t">
            <a:normAutofit/>
          </a:bodyPr>
          <a:lstStyle/>
          <a:p>
            <a:r>
              <a:rPr lang="en-US" sz="180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white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What is the difference?</a:t>
            </a:r>
            <a:endParaRPr lang="en-US" sz="1800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5580000" scaled="0"/>
                <a:tileRect/>
              </a:gradFill>
            </a:endParaRPr>
          </a:p>
        </p:txBody>
      </p:sp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2CB72970-2D5B-4516-9F76-B1220A77B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0994" y="620720"/>
            <a:ext cx="6929447" cy="5272133"/>
          </a:xfrm>
          <a:prstGeom prst="roundRect">
            <a:avLst>
              <a:gd name="adj" fmla="val 3812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3CFD7433-99D4-4734-87AD-B75DE82069E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240358" y="1115267"/>
            <a:ext cx="5710718" cy="428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29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3" cstate="print">
            <a:alphaModFix amt="15000"/>
          </a:blip>
          <a:srcRect t="15813" r="6" b="15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751012" y="609601"/>
            <a:ext cx="8676222" cy="320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Economic</a:t>
            </a:r>
            <a:r>
              <a:rPr lang="en-US" sz="4800" spc="-8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Cycle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A28A214D-6E95-4CFD-B8E3-B16CCD503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9044" y="5159907"/>
            <a:ext cx="1727080" cy="132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21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9429" y="193089"/>
            <a:ext cx="7490459" cy="603961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322910" y="6364434"/>
            <a:ext cx="2743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u="heavy" spc="-10" dirty="0">
                <a:solidFill>
                  <a:srgbClr val="99C93B"/>
                </a:solidFill>
                <a:uFill>
                  <a:solidFill>
                    <a:srgbClr val="99C93B"/>
                  </a:solidFill>
                </a:uFill>
                <a:latin typeface="Tahoma"/>
                <a:cs typeface="Tahoma"/>
                <a:hlinkClick r:id="rId3"/>
              </a:rPr>
              <a:t>http://personal.fidelity.com</a:t>
            </a:r>
            <a:endParaRPr>
              <a:latin typeface="Tahoma"/>
              <a:cs typeface="Tahoma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89144CE-15EC-4002-B350-70923222E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2101" y="5289303"/>
            <a:ext cx="1727080" cy="132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40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8F4D7-56AF-4662-880E-08B389873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941" y="-123645"/>
            <a:ext cx="9905998" cy="1905000"/>
          </a:xfrm>
        </p:spPr>
        <p:txBody>
          <a:bodyPr/>
          <a:lstStyle/>
          <a:p>
            <a:r>
              <a:rPr lang="en-GB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IMPACT OF 2008 CRASH VS PANDEMIC</a:t>
            </a:r>
            <a:endParaRPr lang="en-GB" dirty="0"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7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44769ACB-81C0-43AF-AEC3-F198DA720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7053" y="1473677"/>
            <a:ext cx="9887021" cy="4978879"/>
          </a:xfrm>
        </p:spPr>
      </p:pic>
      <p:pic>
        <p:nvPicPr>
          <p:cNvPr id="3" name="Picture 4" descr="Text&#10;&#10;Description automatically generated">
            <a:extLst>
              <a:ext uri="{FF2B5EF4-FFF2-40B4-BE49-F238E27FC236}">
                <a16:creationId xmlns:a16="http://schemas.microsoft.com/office/drawing/2014/main" id="{56A1BAB2-CEFA-4D95-9160-19DA5ED48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0365" y="5361190"/>
            <a:ext cx="1727080" cy="132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69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06ABAF8-A5F0-4E99-AB6D-67BFBB982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8178483" y="307675"/>
            <a:ext cx="3369133" cy="36428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ctr"/>
            <a:r>
              <a:rPr lang="en-US" sz="4000" spc="-5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Demand CURVE</a:t>
            </a:r>
            <a:endParaRPr lang="en-US" sz="4000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20" name="Rounded Rectangle 7">
            <a:extLst>
              <a:ext uri="{FF2B5EF4-FFF2-40B4-BE49-F238E27FC236}">
                <a16:creationId xmlns:a16="http://schemas.microsoft.com/office/drawing/2014/main" id="{5F7833E7-6A14-4F78-A2DD-5640A4F6C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290" y="620720"/>
            <a:ext cx="6884079" cy="5597200"/>
          </a:xfrm>
          <a:prstGeom prst="roundRect">
            <a:avLst>
              <a:gd name="adj" fmla="val 3812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2544" y="1406332"/>
            <a:ext cx="5915570" cy="4025976"/>
          </a:xfrm>
          <a:prstGeom prst="rect">
            <a:avLst/>
          </a:prstGeom>
        </p:spPr>
      </p:pic>
      <p:pic>
        <p:nvPicPr>
          <p:cNvPr id="3" name="Picture 4" descr="Text&#10;&#10;Description automatically generated">
            <a:extLst>
              <a:ext uri="{FF2B5EF4-FFF2-40B4-BE49-F238E27FC236}">
                <a16:creationId xmlns:a16="http://schemas.microsoft.com/office/drawing/2014/main" id="{F4D98607-7783-46F8-8E55-B343D1A8A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2780" y="5289303"/>
            <a:ext cx="1727080" cy="132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46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3">
            <a:extLst>
              <a:ext uri="{FF2B5EF4-FFF2-40B4-BE49-F238E27FC236}">
                <a16:creationId xmlns:a16="http://schemas.microsoft.com/office/drawing/2014/main" id="{C8E0FE5C-BB89-40EB-8B93-FB7BEC4707B5}"/>
              </a:ext>
            </a:extLst>
          </p:cNvPr>
          <p:cNvSpPr txBox="1">
            <a:spLocks/>
          </p:cNvSpPr>
          <p:nvPr/>
        </p:nvSpPr>
        <p:spPr>
          <a:xfrm>
            <a:off x="8344470" y="681487"/>
            <a:ext cx="9905998" cy="1468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2700">
              <a:spcAft>
                <a:spcPts val="600"/>
              </a:spcAft>
            </a:pPr>
            <a:r>
              <a:rPr lang="en-US" kern="1200" cap="all" spc="-5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SUPPLY CURVE</a:t>
            </a:r>
            <a:endParaRPr lang="en-US" kern="1200" cap="all" dirty="0">
              <a:ln w="3175" cmpd="sng">
                <a:noFill/>
              </a:ln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6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2" name="object 2"/>
          <p:cNvGrpSpPr/>
          <p:nvPr/>
        </p:nvGrpSpPr>
        <p:grpSpPr>
          <a:xfrm>
            <a:off x="-766739" y="690111"/>
            <a:ext cx="8503318" cy="5759693"/>
            <a:chOff x="-1255018" y="1844039"/>
            <a:chExt cx="10147557" cy="4739640"/>
          </a:xfrm>
        </p:grpSpPr>
        <p:sp>
          <p:nvSpPr>
            <p:cNvPr id="3" name="object 3"/>
            <p:cNvSpPr/>
            <p:nvPr/>
          </p:nvSpPr>
          <p:spPr>
            <a:xfrm flipH="1" flipV="1">
              <a:off x="-1255018" y="6331854"/>
              <a:ext cx="84922" cy="87186"/>
            </a:xfrm>
            <a:custGeom>
              <a:avLst/>
              <a:gdLst/>
              <a:ahLst/>
              <a:cxnLst/>
              <a:rect l="l" t="t" r="r" b="b"/>
              <a:pathLst>
                <a:path w="447040" h="2788284">
                  <a:moveTo>
                    <a:pt x="0" y="0"/>
                  </a:moveTo>
                  <a:lnTo>
                    <a:pt x="0" y="2788217"/>
                  </a:lnTo>
                  <a:lnTo>
                    <a:pt x="446591" y="27882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5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4715" y="1844039"/>
              <a:ext cx="8497824" cy="4739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13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1363626"/>
            <a:ext cx="9144000" cy="4998720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520679" y="632767"/>
            <a:ext cx="3056401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z="3600" spc="-5" dirty="0"/>
              <a:t>Equilibrium</a:t>
            </a: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7429706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Mesh</vt:lpstr>
      <vt:lpstr>Basic Principles of Economics in financial services</vt:lpstr>
      <vt:lpstr>Basic Principles</vt:lpstr>
      <vt:lpstr>Macro vs micro economics</vt:lpstr>
      <vt:lpstr>Economic Cycle</vt:lpstr>
      <vt:lpstr>PowerPoint Presentation</vt:lpstr>
      <vt:lpstr>IMPACT OF 2008 CRASH VS PANDEMIC</vt:lpstr>
      <vt:lpstr>Demand CURVE</vt:lpstr>
      <vt:lpstr>PowerPoint Presentation</vt:lpstr>
      <vt:lpstr>Equilibrium</vt:lpstr>
      <vt:lpstr>Economic Indicators</vt:lpstr>
      <vt:lpstr>Flow of production and consumption</vt:lpstr>
      <vt:lpstr>Economic Indicators</vt:lpstr>
      <vt:lpstr>Government Policies and  Investments</vt:lpstr>
      <vt:lpstr>Economics and Financial  Services</vt:lpstr>
      <vt:lpstr>THE POSITION OF AFRICA IN THE GLOBAL COMMUNITY?</vt:lpstr>
      <vt:lpstr>Formative Assessment</vt:lpstr>
      <vt:lpstr>Summative Assessment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160</cp:revision>
  <dcterms:created xsi:type="dcterms:W3CDTF">2021-04-16T11:33:42Z</dcterms:created>
  <dcterms:modified xsi:type="dcterms:W3CDTF">2021-04-19T13:36:24Z</dcterms:modified>
</cp:coreProperties>
</file>