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49"/>
  </p:notesMasterIdLst>
  <p:handoutMasterIdLst>
    <p:handoutMasterId r:id="rId50"/>
  </p:handoutMasterIdLst>
  <p:sldIdLst>
    <p:sldId id="304" r:id="rId2"/>
    <p:sldId id="711" r:id="rId3"/>
    <p:sldId id="714" r:id="rId4"/>
    <p:sldId id="715" r:id="rId5"/>
    <p:sldId id="716" r:id="rId6"/>
    <p:sldId id="717" r:id="rId7"/>
    <p:sldId id="718" r:id="rId8"/>
    <p:sldId id="719" r:id="rId9"/>
    <p:sldId id="720" r:id="rId10"/>
    <p:sldId id="725" r:id="rId11"/>
    <p:sldId id="721" r:id="rId12"/>
    <p:sldId id="722" r:id="rId13"/>
    <p:sldId id="723" r:id="rId14"/>
    <p:sldId id="724" r:id="rId15"/>
    <p:sldId id="755" r:id="rId16"/>
    <p:sldId id="756" r:id="rId17"/>
    <p:sldId id="757" r:id="rId18"/>
    <p:sldId id="758" r:id="rId19"/>
    <p:sldId id="759" r:id="rId20"/>
    <p:sldId id="760" r:id="rId21"/>
    <p:sldId id="761" r:id="rId22"/>
    <p:sldId id="726" r:id="rId23"/>
    <p:sldId id="762" r:id="rId24"/>
    <p:sldId id="727" r:id="rId25"/>
    <p:sldId id="739" r:id="rId26"/>
    <p:sldId id="740" r:id="rId27"/>
    <p:sldId id="741" r:id="rId28"/>
    <p:sldId id="742" r:id="rId29"/>
    <p:sldId id="743" r:id="rId30"/>
    <p:sldId id="744" r:id="rId31"/>
    <p:sldId id="745" r:id="rId32"/>
    <p:sldId id="746" r:id="rId33"/>
    <p:sldId id="747" r:id="rId34"/>
    <p:sldId id="748" r:id="rId35"/>
    <p:sldId id="749" r:id="rId36"/>
    <p:sldId id="750" r:id="rId37"/>
    <p:sldId id="751" r:id="rId38"/>
    <p:sldId id="752" r:id="rId39"/>
    <p:sldId id="753" r:id="rId40"/>
    <p:sldId id="728" r:id="rId41"/>
    <p:sldId id="729" r:id="rId42"/>
    <p:sldId id="730" r:id="rId43"/>
    <p:sldId id="731" r:id="rId44"/>
    <p:sldId id="732" r:id="rId45"/>
    <p:sldId id="733" r:id="rId46"/>
    <p:sldId id="734" r:id="rId47"/>
    <p:sldId id="735" r:id="rId48"/>
  </p:sldIdLst>
  <p:sldSz cx="9906000" cy="6858000" type="A4"/>
  <p:notesSz cx="6805613" cy="9939338"/>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8C09F-30FA-2000-CEEC-DD9722B9A5B8}" v="183" dt="2021-04-20T13:56:11.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30" autoAdjust="0"/>
    <p:restoredTop sz="87554" autoAdjust="0"/>
  </p:normalViewPr>
  <p:slideViewPr>
    <p:cSldViewPr>
      <p:cViewPr varScale="1">
        <p:scale>
          <a:sx n="39" d="100"/>
          <a:sy n="39" d="100"/>
        </p:scale>
        <p:origin x="468" y="54"/>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2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A4957-574D-4864-943F-43310FC6582A}"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B5B0FDDC-8C7E-43CA-864B-491E5D81F8FC}">
      <dgm:prSet/>
      <dgm:spPr/>
      <dgm:t>
        <a:bodyPr/>
        <a:lstStyle/>
        <a:p>
          <a:r>
            <a:rPr lang="en-US" b="1"/>
            <a:t>Ethics</a:t>
          </a:r>
          <a:endParaRPr lang="en-US"/>
        </a:p>
      </dgm:t>
    </dgm:pt>
    <dgm:pt modelId="{35502E71-E9BE-410E-9792-E5FE2818E0F1}" type="parTrans" cxnId="{BBD90365-EA95-454A-B0CA-FEEFC6A63AD0}">
      <dgm:prSet/>
      <dgm:spPr/>
      <dgm:t>
        <a:bodyPr/>
        <a:lstStyle/>
        <a:p>
          <a:endParaRPr lang="en-US"/>
        </a:p>
      </dgm:t>
    </dgm:pt>
    <dgm:pt modelId="{E2601221-F3CC-4847-8D98-A1AB17481242}" type="sibTrans" cxnId="{BBD90365-EA95-454A-B0CA-FEEFC6A63AD0}">
      <dgm:prSet/>
      <dgm:spPr/>
      <dgm:t>
        <a:bodyPr/>
        <a:lstStyle/>
        <a:p>
          <a:endParaRPr lang="en-US"/>
        </a:p>
      </dgm:t>
    </dgm:pt>
    <dgm:pt modelId="{916161DC-D4BD-4396-8D9C-45B550813A19}">
      <dgm:prSet/>
      <dgm:spPr/>
      <dgm:t>
        <a:bodyPr/>
        <a:lstStyle/>
        <a:p>
          <a:r>
            <a:rPr lang="en-US"/>
            <a:t>FAIS Act</a:t>
          </a:r>
        </a:p>
      </dgm:t>
    </dgm:pt>
    <dgm:pt modelId="{1FCB760B-008C-42D1-85C1-C8A1341D994A}" type="parTrans" cxnId="{5FC3C5BE-BD14-46C9-B8A7-04FC5037381E}">
      <dgm:prSet/>
      <dgm:spPr/>
      <dgm:t>
        <a:bodyPr/>
        <a:lstStyle/>
        <a:p>
          <a:endParaRPr lang="en-US"/>
        </a:p>
      </dgm:t>
    </dgm:pt>
    <dgm:pt modelId="{1222483B-1FD3-4267-8A85-C10C5A606289}" type="sibTrans" cxnId="{5FC3C5BE-BD14-46C9-B8A7-04FC5037381E}">
      <dgm:prSet/>
      <dgm:spPr/>
      <dgm:t>
        <a:bodyPr/>
        <a:lstStyle/>
        <a:p>
          <a:endParaRPr lang="en-US"/>
        </a:p>
      </dgm:t>
    </dgm:pt>
    <dgm:pt modelId="{F4D69C49-E51E-4D98-9041-A0666465C49E}">
      <dgm:prSet/>
      <dgm:spPr/>
      <dgm:t>
        <a:bodyPr/>
        <a:lstStyle/>
        <a:p>
          <a:r>
            <a:rPr lang="en-US"/>
            <a:t>Money Laundering</a:t>
          </a:r>
        </a:p>
      </dgm:t>
    </dgm:pt>
    <dgm:pt modelId="{04EDDC50-1CC7-46E6-9AD3-9748D13C9B67}" type="parTrans" cxnId="{E2275475-3A0D-453F-B68F-17B54EC937D3}">
      <dgm:prSet/>
      <dgm:spPr/>
      <dgm:t>
        <a:bodyPr/>
        <a:lstStyle/>
        <a:p>
          <a:endParaRPr lang="en-US"/>
        </a:p>
      </dgm:t>
    </dgm:pt>
    <dgm:pt modelId="{DD95153D-1D04-4B19-85FA-51FCD9826D76}" type="sibTrans" cxnId="{E2275475-3A0D-453F-B68F-17B54EC937D3}">
      <dgm:prSet/>
      <dgm:spPr/>
      <dgm:t>
        <a:bodyPr/>
        <a:lstStyle/>
        <a:p>
          <a:endParaRPr lang="en-US"/>
        </a:p>
      </dgm:t>
    </dgm:pt>
    <dgm:pt modelId="{664E333E-A85C-4DAA-9B6D-2C6639F23FB5}">
      <dgm:prSet/>
      <dgm:spPr/>
      <dgm:t>
        <a:bodyPr/>
        <a:lstStyle/>
        <a:p>
          <a:r>
            <a:rPr lang="en-US"/>
            <a:t>Financial Intelligence Centre Act, 38 of 2001</a:t>
          </a:r>
        </a:p>
      </dgm:t>
    </dgm:pt>
    <dgm:pt modelId="{A908895E-C013-4FB8-8E52-86D4398AA463}" type="parTrans" cxnId="{4DC515B4-F580-43B3-BAFE-9615BDB3DAD4}">
      <dgm:prSet/>
      <dgm:spPr/>
      <dgm:t>
        <a:bodyPr/>
        <a:lstStyle/>
        <a:p>
          <a:endParaRPr lang="en-US"/>
        </a:p>
      </dgm:t>
    </dgm:pt>
    <dgm:pt modelId="{D51586CC-5A68-4D29-BBAE-B5BF50EB5B6C}" type="sibTrans" cxnId="{4DC515B4-F580-43B3-BAFE-9615BDB3DAD4}">
      <dgm:prSet/>
      <dgm:spPr/>
      <dgm:t>
        <a:bodyPr/>
        <a:lstStyle/>
        <a:p>
          <a:endParaRPr lang="en-US"/>
        </a:p>
      </dgm:t>
    </dgm:pt>
    <dgm:pt modelId="{B8DAED0A-B861-46F7-9668-6CBB51073064}">
      <dgm:prSet/>
      <dgm:spPr/>
      <dgm:t>
        <a:bodyPr/>
        <a:lstStyle/>
        <a:p>
          <a:r>
            <a:rPr lang="en-US"/>
            <a:t>Protection of Constitutional Democracy Against Terrorism and Related Activities Act, 2004 (POCDATRA)</a:t>
          </a:r>
        </a:p>
      </dgm:t>
    </dgm:pt>
    <dgm:pt modelId="{E7EE9E0E-D1A0-44B3-8E88-726B7A557666}" type="parTrans" cxnId="{5F62FF18-B7E6-47C4-97D3-531A326C92F2}">
      <dgm:prSet/>
      <dgm:spPr/>
      <dgm:t>
        <a:bodyPr/>
        <a:lstStyle/>
        <a:p>
          <a:endParaRPr lang="en-US"/>
        </a:p>
      </dgm:t>
    </dgm:pt>
    <dgm:pt modelId="{98FB9393-D965-443A-A1BE-F8C37BF453C4}" type="sibTrans" cxnId="{5F62FF18-B7E6-47C4-97D3-531A326C92F2}">
      <dgm:prSet/>
      <dgm:spPr/>
      <dgm:t>
        <a:bodyPr/>
        <a:lstStyle/>
        <a:p>
          <a:endParaRPr lang="en-US"/>
        </a:p>
      </dgm:t>
    </dgm:pt>
    <dgm:pt modelId="{F6307658-17E6-4404-8A16-BAFD18EE2C49}">
      <dgm:prSet/>
      <dgm:spPr/>
      <dgm:t>
        <a:bodyPr/>
        <a:lstStyle/>
        <a:p>
          <a:r>
            <a:rPr lang="en-US"/>
            <a:t>Prevention of Organized Crime Act (POCA). </a:t>
          </a:r>
        </a:p>
      </dgm:t>
    </dgm:pt>
    <dgm:pt modelId="{05A03F58-417E-458A-B59E-E89AEDC9A24E}" type="parTrans" cxnId="{268A10FF-1566-422D-8DA4-33AC59AA4B02}">
      <dgm:prSet/>
      <dgm:spPr/>
      <dgm:t>
        <a:bodyPr/>
        <a:lstStyle/>
        <a:p>
          <a:endParaRPr lang="en-US"/>
        </a:p>
      </dgm:t>
    </dgm:pt>
    <dgm:pt modelId="{7516654E-A7ED-4E19-810F-9C306D467AD3}" type="sibTrans" cxnId="{268A10FF-1566-422D-8DA4-33AC59AA4B02}">
      <dgm:prSet/>
      <dgm:spPr/>
      <dgm:t>
        <a:bodyPr/>
        <a:lstStyle/>
        <a:p>
          <a:endParaRPr lang="en-US"/>
        </a:p>
      </dgm:t>
    </dgm:pt>
    <dgm:pt modelId="{47628C08-3147-4DF1-A1FE-EBF495B53AE6}" type="pres">
      <dgm:prSet presAssocID="{671A4957-574D-4864-943F-43310FC6582A}" presName="linear" presStyleCnt="0">
        <dgm:presLayoutVars>
          <dgm:dir/>
          <dgm:animLvl val="lvl"/>
          <dgm:resizeHandles val="exact"/>
        </dgm:presLayoutVars>
      </dgm:prSet>
      <dgm:spPr/>
    </dgm:pt>
    <dgm:pt modelId="{3D7CAFE4-7A62-4555-8FDF-82692F81B10C}" type="pres">
      <dgm:prSet presAssocID="{B5B0FDDC-8C7E-43CA-864B-491E5D81F8FC}" presName="parentLin" presStyleCnt="0"/>
      <dgm:spPr/>
    </dgm:pt>
    <dgm:pt modelId="{F2482CA9-C987-433F-B759-C44736A1AE97}" type="pres">
      <dgm:prSet presAssocID="{B5B0FDDC-8C7E-43CA-864B-491E5D81F8FC}" presName="parentLeftMargin" presStyleLbl="node1" presStyleIdx="0" presStyleCnt="3"/>
      <dgm:spPr/>
    </dgm:pt>
    <dgm:pt modelId="{A5EFD71A-5465-4144-87FF-63A132283C42}" type="pres">
      <dgm:prSet presAssocID="{B5B0FDDC-8C7E-43CA-864B-491E5D81F8FC}" presName="parentText" presStyleLbl="node1" presStyleIdx="0" presStyleCnt="3">
        <dgm:presLayoutVars>
          <dgm:chMax val="0"/>
          <dgm:bulletEnabled val="1"/>
        </dgm:presLayoutVars>
      </dgm:prSet>
      <dgm:spPr/>
    </dgm:pt>
    <dgm:pt modelId="{F09D3766-2150-4D63-8FA4-91B45AD861FA}" type="pres">
      <dgm:prSet presAssocID="{B5B0FDDC-8C7E-43CA-864B-491E5D81F8FC}" presName="negativeSpace" presStyleCnt="0"/>
      <dgm:spPr/>
    </dgm:pt>
    <dgm:pt modelId="{3AAFEDF2-B2FD-4A1F-ADBE-FF0D34413458}" type="pres">
      <dgm:prSet presAssocID="{B5B0FDDC-8C7E-43CA-864B-491E5D81F8FC}" presName="childText" presStyleLbl="conFgAcc1" presStyleIdx="0" presStyleCnt="3">
        <dgm:presLayoutVars>
          <dgm:bulletEnabled val="1"/>
        </dgm:presLayoutVars>
      </dgm:prSet>
      <dgm:spPr/>
    </dgm:pt>
    <dgm:pt modelId="{E55CCC4A-B29B-465F-95D1-36B8A6D4515D}" type="pres">
      <dgm:prSet presAssocID="{E2601221-F3CC-4847-8D98-A1AB17481242}" presName="spaceBetweenRectangles" presStyleCnt="0"/>
      <dgm:spPr/>
    </dgm:pt>
    <dgm:pt modelId="{233CE340-9F8D-4AB9-B481-83DF42923F4E}" type="pres">
      <dgm:prSet presAssocID="{916161DC-D4BD-4396-8D9C-45B550813A19}" presName="parentLin" presStyleCnt="0"/>
      <dgm:spPr/>
    </dgm:pt>
    <dgm:pt modelId="{86E0EBF0-209F-4D2D-BAD0-986D838440DC}" type="pres">
      <dgm:prSet presAssocID="{916161DC-D4BD-4396-8D9C-45B550813A19}" presName="parentLeftMargin" presStyleLbl="node1" presStyleIdx="0" presStyleCnt="3"/>
      <dgm:spPr/>
    </dgm:pt>
    <dgm:pt modelId="{7C32B335-1E2D-41B4-B3D4-60B69B7E0262}" type="pres">
      <dgm:prSet presAssocID="{916161DC-D4BD-4396-8D9C-45B550813A19}" presName="parentText" presStyleLbl="node1" presStyleIdx="1" presStyleCnt="3">
        <dgm:presLayoutVars>
          <dgm:chMax val="0"/>
          <dgm:bulletEnabled val="1"/>
        </dgm:presLayoutVars>
      </dgm:prSet>
      <dgm:spPr/>
    </dgm:pt>
    <dgm:pt modelId="{CD5A7B3D-C9D5-4306-A1C9-21264C5055C1}" type="pres">
      <dgm:prSet presAssocID="{916161DC-D4BD-4396-8D9C-45B550813A19}" presName="negativeSpace" presStyleCnt="0"/>
      <dgm:spPr/>
    </dgm:pt>
    <dgm:pt modelId="{11C1BA88-2E9A-46E8-A5F7-D59650739B3A}" type="pres">
      <dgm:prSet presAssocID="{916161DC-D4BD-4396-8D9C-45B550813A19}" presName="childText" presStyleLbl="conFgAcc1" presStyleIdx="1" presStyleCnt="3">
        <dgm:presLayoutVars>
          <dgm:bulletEnabled val="1"/>
        </dgm:presLayoutVars>
      </dgm:prSet>
      <dgm:spPr/>
    </dgm:pt>
    <dgm:pt modelId="{5536F3BA-E4F8-4667-9ED0-DBEC100EACC2}" type="pres">
      <dgm:prSet presAssocID="{1222483B-1FD3-4267-8A85-C10C5A606289}" presName="spaceBetweenRectangles" presStyleCnt="0"/>
      <dgm:spPr/>
    </dgm:pt>
    <dgm:pt modelId="{9B006D25-DC74-49B9-AD4E-BF1251694090}" type="pres">
      <dgm:prSet presAssocID="{F4D69C49-E51E-4D98-9041-A0666465C49E}" presName="parentLin" presStyleCnt="0"/>
      <dgm:spPr/>
    </dgm:pt>
    <dgm:pt modelId="{77DAF479-6E04-4BBF-A6B6-DB0C36BD7A25}" type="pres">
      <dgm:prSet presAssocID="{F4D69C49-E51E-4D98-9041-A0666465C49E}" presName="parentLeftMargin" presStyleLbl="node1" presStyleIdx="1" presStyleCnt="3"/>
      <dgm:spPr/>
    </dgm:pt>
    <dgm:pt modelId="{E56F454A-849F-4296-85DC-90CB1139A20C}" type="pres">
      <dgm:prSet presAssocID="{F4D69C49-E51E-4D98-9041-A0666465C49E}" presName="parentText" presStyleLbl="node1" presStyleIdx="2" presStyleCnt="3">
        <dgm:presLayoutVars>
          <dgm:chMax val="0"/>
          <dgm:bulletEnabled val="1"/>
        </dgm:presLayoutVars>
      </dgm:prSet>
      <dgm:spPr/>
    </dgm:pt>
    <dgm:pt modelId="{5A1F6694-B066-4058-B2B2-13F5C2C2524F}" type="pres">
      <dgm:prSet presAssocID="{F4D69C49-E51E-4D98-9041-A0666465C49E}" presName="negativeSpace" presStyleCnt="0"/>
      <dgm:spPr/>
    </dgm:pt>
    <dgm:pt modelId="{9F7E9AB3-43F0-4D6B-832C-B24149801F0A}" type="pres">
      <dgm:prSet presAssocID="{F4D69C49-E51E-4D98-9041-A0666465C49E}" presName="childText" presStyleLbl="conFgAcc1" presStyleIdx="2" presStyleCnt="3">
        <dgm:presLayoutVars>
          <dgm:bulletEnabled val="1"/>
        </dgm:presLayoutVars>
      </dgm:prSet>
      <dgm:spPr/>
    </dgm:pt>
  </dgm:ptLst>
  <dgm:cxnLst>
    <dgm:cxn modelId="{82F9BE10-2256-467D-9C2B-3FBECDED6DFC}" type="presOf" srcId="{916161DC-D4BD-4396-8D9C-45B550813A19}" destId="{7C32B335-1E2D-41B4-B3D4-60B69B7E0262}" srcOrd="1" destOrd="0" presId="urn:microsoft.com/office/officeart/2005/8/layout/list1"/>
    <dgm:cxn modelId="{5F62FF18-B7E6-47C4-97D3-531A326C92F2}" srcId="{F4D69C49-E51E-4D98-9041-A0666465C49E}" destId="{B8DAED0A-B861-46F7-9668-6CBB51073064}" srcOrd="1" destOrd="0" parTransId="{E7EE9E0E-D1A0-44B3-8E88-726B7A557666}" sibTransId="{98FB9393-D965-443A-A1BE-F8C37BF453C4}"/>
    <dgm:cxn modelId="{6D7B871D-08D5-4F81-86B9-5CCDDF6D7F47}" type="presOf" srcId="{F4D69C49-E51E-4D98-9041-A0666465C49E}" destId="{E56F454A-849F-4296-85DC-90CB1139A20C}" srcOrd="1" destOrd="0" presId="urn:microsoft.com/office/officeart/2005/8/layout/list1"/>
    <dgm:cxn modelId="{43CC2F2F-8550-41E5-8FBA-0F5A539ECC17}" type="presOf" srcId="{671A4957-574D-4864-943F-43310FC6582A}" destId="{47628C08-3147-4DF1-A1FE-EBF495B53AE6}" srcOrd="0" destOrd="0" presId="urn:microsoft.com/office/officeart/2005/8/layout/list1"/>
    <dgm:cxn modelId="{BBD90365-EA95-454A-B0CA-FEEFC6A63AD0}" srcId="{671A4957-574D-4864-943F-43310FC6582A}" destId="{B5B0FDDC-8C7E-43CA-864B-491E5D81F8FC}" srcOrd="0" destOrd="0" parTransId="{35502E71-E9BE-410E-9792-E5FE2818E0F1}" sibTransId="{E2601221-F3CC-4847-8D98-A1AB17481242}"/>
    <dgm:cxn modelId="{86AF4172-DAE0-49A6-87DF-6C774C1B6D09}" type="presOf" srcId="{F6307658-17E6-4404-8A16-BAFD18EE2C49}" destId="{9F7E9AB3-43F0-4D6B-832C-B24149801F0A}" srcOrd="0" destOrd="2" presId="urn:microsoft.com/office/officeart/2005/8/layout/list1"/>
    <dgm:cxn modelId="{E2275475-3A0D-453F-B68F-17B54EC937D3}" srcId="{671A4957-574D-4864-943F-43310FC6582A}" destId="{F4D69C49-E51E-4D98-9041-A0666465C49E}" srcOrd="2" destOrd="0" parTransId="{04EDDC50-1CC7-46E6-9AD3-9748D13C9B67}" sibTransId="{DD95153D-1D04-4B19-85FA-51FCD9826D76}"/>
    <dgm:cxn modelId="{21F4E8B3-AB3E-4938-9E5D-C4A93F956562}" type="presOf" srcId="{B5B0FDDC-8C7E-43CA-864B-491E5D81F8FC}" destId="{F2482CA9-C987-433F-B759-C44736A1AE97}" srcOrd="0" destOrd="0" presId="urn:microsoft.com/office/officeart/2005/8/layout/list1"/>
    <dgm:cxn modelId="{4DC515B4-F580-43B3-BAFE-9615BDB3DAD4}" srcId="{F4D69C49-E51E-4D98-9041-A0666465C49E}" destId="{664E333E-A85C-4DAA-9B6D-2C6639F23FB5}" srcOrd="0" destOrd="0" parTransId="{A908895E-C013-4FB8-8E52-86D4398AA463}" sibTransId="{D51586CC-5A68-4D29-BBAE-B5BF50EB5B6C}"/>
    <dgm:cxn modelId="{5FC3C5BE-BD14-46C9-B8A7-04FC5037381E}" srcId="{671A4957-574D-4864-943F-43310FC6582A}" destId="{916161DC-D4BD-4396-8D9C-45B550813A19}" srcOrd="1" destOrd="0" parTransId="{1FCB760B-008C-42D1-85C1-C8A1341D994A}" sibTransId="{1222483B-1FD3-4267-8A85-C10C5A606289}"/>
    <dgm:cxn modelId="{1D58CACD-ED3B-4B43-83C8-30B5CF91C871}" type="presOf" srcId="{916161DC-D4BD-4396-8D9C-45B550813A19}" destId="{86E0EBF0-209F-4D2D-BAD0-986D838440DC}" srcOrd="0" destOrd="0" presId="urn:microsoft.com/office/officeart/2005/8/layout/list1"/>
    <dgm:cxn modelId="{032198CE-1F5B-49F6-A8A5-07F8325B4C15}" type="presOf" srcId="{B8DAED0A-B861-46F7-9668-6CBB51073064}" destId="{9F7E9AB3-43F0-4D6B-832C-B24149801F0A}" srcOrd="0" destOrd="1" presId="urn:microsoft.com/office/officeart/2005/8/layout/list1"/>
    <dgm:cxn modelId="{E8531FDC-CF32-4123-A379-9DC580827582}" type="presOf" srcId="{B5B0FDDC-8C7E-43CA-864B-491E5D81F8FC}" destId="{A5EFD71A-5465-4144-87FF-63A132283C42}" srcOrd="1" destOrd="0" presId="urn:microsoft.com/office/officeart/2005/8/layout/list1"/>
    <dgm:cxn modelId="{CFFE76EF-C5E3-42C0-84A7-F89BB47733B6}" type="presOf" srcId="{F4D69C49-E51E-4D98-9041-A0666465C49E}" destId="{77DAF479-6E04-4BBF-A6B6-DB0C36BD7A25}" srcOrd="0" destOrd="0" presId="urn:microsoft.com/office/officeart/2005/8/layout/list1"/>
    <dgm:cxn modelId="{D68785FB-C05C-4DA5-B080-B73D6B7CC1CA}" type="presOf" srcId="{664E333E-A85C-4DAA-9B6D-2C6639F23FB5}" destId="{9F7E9AB3-43F0-4D6B-832C-B24149801F0A}" srcOrd="0" destOrd="0" presId="urn:microsoft.com/office/officeart/2005/8/layout/list1"/>
    <dgm:cxn modelId="{268A10FF-1566-422D-8DA4-33AC59AA4B02}" srcId="{F4D69C49-E51E-4D98-9041-A0666465C49E}" destId="{F6307658-17E6-4404-8A16-BAFD18EE2C49}" srcOrd="2" destOrd="0" parTransId="{05A03F58-417E-458A-B59E-E89AEDC9A24E}" sibTransId="{7516654E-A7ED-4E19-810F-9C306D467AD3}"/>
    <dgm:cxn modelId="{C10EA934-96E5-469E-8F53-88545B0E4E41}" type="presParOf" srcId="{47628C08-3147-4DF1-A1FE-EBF495B53AE6}" destId="{3D7CAFE4-7A62-4555-8FDF-82692F81B10C}" srcOrd="0" destOrd="0" presId="urn:microsoft.com/office/officeart/2005/8/layout/list1"/>
    <dgm:cxn modelId="{8770568C-B0DD-4784-A1FA-619D733CB29C}" type="presParOf" srcId="{3D7CAFE4-7A62-4555-8FDF-82692F81B10C}" destId="{F2482CA9-C987-433F-B759-C44736A1AE97}" srcOrd="0" destOrd="0" presId="urn:microsoft.com/office/officeart/2005/8/layout/list1"/>
    <dgm:cxn modelId="{D10005C3-BA89-4DBD-86B8-8CE8FAC9FFE0}" type="presParOf" srcId="{3D7CAFE4-7A62-4555-8FDF-82692F81B10C}" destId="{A5EFD71A-5465-4144-87FF-63A132283C42}" srcOrd="1" destOrd="0" presId="urn:microsoft.com/office/officeart/2005/8/layout/list1"/>
    <dgm:cxn modelId="{92095A76-AEDC-466E-8B4B-44DD4C4FFAAC}" type="presParOf" srcId="{47628C08-3147-4DF1-A1FE-EBF495B53AE6}" destId="{F09D3766-2150-4D63-8FA4-91B45AD861FA}" srcOrd="1" destOrd="0" presId="urn:microsoft.com/office/officeart/2005/8/layout/list1"/>
    <dgm:cxn modelId="{B2055040-34D4-48AF-B6D9-6BA4EE0E6914}" type="presParOf" srcId="{47628C08-3147-4DF1-A1FE-EBF495B53AE6}" destId="{3AAFEDF2-B2FD-4A1F-ADBE-FF0D34413458}" srcOrd="2" destOrd="0" presId="urn:microsoft.com/office/officeart/2005/8/layout/list1"/>
    <dgm:cxn modelId="{67D46F27-711A-474E-89EE-F02085ACD82F}" type="presParOf" srcId="{47628C08-3147-4DF1-A1FE-EBF495B53AE6}" destId="{E55CCC4A-B29B-465F-95D1-36B8A6D4515D}" srcOrd="3" destOrd="0" presId="urn:microsoft.com/office/officeart/2005/8/layout/list1"/>
    <dgm:cxn modelId="{5379659C-1535-41A3-9757-E7335DC5DB80}" type="presParOf" srcId="{47628C08-3147-4DF1-A1FE-EBF495B53AE6}" destId="{233CE340-9F8D-4AB9-B481-83DF42923F4E}" srcOrd="4" destOrd="0" presId="urn:microsoft.com/office/officeart/2005/8/layout/list1"/>
    <dgm:cxn modelId="{0E319D6F-FA92-4578-8251-D34E5A839196}" type="presParOf" srcId="{233CE340-9F8D-4AB9-B481-83DF42923F4E}" destId="{86E0EBF0-209F-4D2D-BAD0-986D838440DC}" srcOrd="0" destOrd="0" presId="urn:microsoft.com/office/officeart/2005/8/layout/list1"/>
    <dgm:cxn modelId="{61CE9023-3D15-436D-9D5E-8B3D9B4F71AD}" type="presParOf" srcId="{233CE340-9F8D-4AB9-B481-83DF42923F4E}" destId="{7C32B335-1E2D-41B4-B3D4-60B69B7E0262}" srcOrd="1" destOrd="0" presId="urn:microsoft.com/office/officeart/2005/8/layout/list1"/>
    <dgm:cxn modelId="{E5B1C75E-2AE6-4EAA-93ED-EC930012C1D6}" type="presParOf" srcId="{47628C08-3147-4DF1-A1FE-EBF495B53AE6}" destId="{CD5A7B3D-C9D5-4306-A1C9-21264C5055C1}" srcOrd="5" destOrd="0" presId="urn:microsoft.com/office/officeart/2005/8/layout/list1"/>
    <dgm:cxn modelId="{380DDD99-698B-4308-8F13-F0C22C92982D}" type="presParOf" srcId="{47628C08-3147-4DF1-A1FE-EBF495B53AE6}" destId="{11C1BA88-2E9A-46E8-A5F7-D59650739B3A}" srcOrd="6" destOrd="0" presId="urn:microsoft.com/office/officeart/2005/8/layout/list1"/>
    <dgm:cxn modelId="{6605D191-1EE3-45E9-86D3-B83C30A16DCA}" type="presParOf" srcId="{47628C08-3147-4DF1-A1FE-EBF495B53AE6}" destId="{5536F3BA-E4F8-4667-9ED0-DBEC100EACC2}" srcOrd="7" destOrd="0" presId="urn:microsoft.com/office/officeart/2005/8/layout/list1"/>
    <dgm:cxn modelId="{D6E887A2-0977-4709-A59F-BC32B351A84F}" type="presParOf" srcId="{47628C08-3147-4DF1-A1FE-EBF495B53AE6}" destId="{9B006D25-DC74-49B9-AD4E-BF1251694090}" srcOrd="8" destOrd="0" presId="urn:microsoft.com/office/officeart/2005/8/layout/list1"/>
    <dgm:cxn modelId="{24B7F590-D6E5-45DB-AF9F-2DAB51A430A3}" type="presParOf" srcId="{9B006D25-DC74-49B9-AD4E-BF1251694090}" destId="{77DAF479-6E04-4BBF-A6B6-DB0C36BD7A25}" srcOrd="0" destOrd="0" presId="urn:microsoft.com/office/officeart/2005/8/layout/list1"/>
    <dgm:cxn modelId="{859E8610-6CF5-4318-B20D-4A6FA0651C48}" type="presParOf" srcId="{9B006D25-DC74-49B9-AD4E-BF1251694090}" destId="{E56F454A-849F-4296-85DC-90CB1139A20C}" srcOrd="1" destOrd="0" presId="urn:microsoft.com/office/officeart/2005/8/layout/list1"/>
    <dgm:cxn modelId="{1BE11118-EF09-4ECD-92EA-5178F174F0D5}" type="presParOf" srcId="{47628C08-3147-4DF1-A1FE-EBF495B53AE6}" destId="{5A1F6694-B066-4058-B2B2-13F5C2C2524F}" srcOrd="9" destOrd="0" presId="urn:microsoft.com/office/officeart/2005/8/layout/list1"/>
    <dgm:cxn modelId="{4A1628E5-1C8F-4FAC-BBE1-66C7719B4710}" type="presParOf" srcId="{47628C08-3147-4DF1-A1FE-EBF495B53AE6}" destId="{9F7E9AB3-43F0-4D6B-832C-B24149801F0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86C54E-26D6-461B-B195-C18828D329F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56860A1-61EF-483F-AEFA-6D7345FA5697}">
      <dgm:prSet/>
      <dgm:spPr/>
      <dgm:t>
        <a:bodyPr/>
        <a:lstStyle/>
        <a:p>
          <a:r>
            <a:rPr lang="en-US"/>
            <a:t>Ethics are not about</a:t>
          </a:r>
        </a:p>
      </dgm:t>
    </dgm:pt>
    <dgm:pt modelId="{01A9796E-F95D-44E8-8B1E-89225068F8F1}" type="parTrans" cxnId="{095F516C-3485-426D-A1E1-BBC9084F0113}">
      <dgm:prSet/>
      <dgm:spPr/>
      <dgm:t>
        <a:bodyPr/>
        <a:lstStyle/>
        <a:p>
          <a:endParaRPr lang="en-US"/>
        </a:p>
      </dgm:t>
    </dgm:pt>
    <dgm:pt modelId="{9E63AE2F-86FA-4D08-96C8-DE824261F3C7}" type="sibTrans" cxnId="{095F516C-3485-426D-A1E1-BBC9084F0113}">
      <dgm:prSet/>
      <dgm:spPr/>
      <dgm:t>
        <a:bodyPr/>
        <a:lstStyle/>
        <a:p>
          <a:endParaRPr lang="en-US"/>
        </a:p>
      </dgm:t>
    </dgm:pt>
    <dgm:pt modelId="{E038FB60-BBE4-4A8D-8156-5D0947BCB68F}">
      <dgm:prSet/>
      <dgm:spPr/>
      <dgm:t>
        <a:bodyPr/>
        <a:lstStyle/>
        <a:p>
          <a:r>
            <a:rPr lang="en-US"/>
            <a:t>Feelings</a:t>
          </a:r>
        </a:p>
      </dgm:t>
    </dgm:pt>
    <dgm:pt modelId="{453BE0B3-584A-45D4-BA59-CD5E2CE1DBB6}" type="parTrans" cxnId="{181ADBB3-603D-42C3-BBDE-688797EDC81E}">
      <dgm:prSet/>
      <dgm:spPr/>
      <dgm:t>
        <a:bodyPr/>
        <a:lstStyle/>
        <a:p>
          <a:endParaRPr lang="en-US"/>
        </a:p>
      </dgm:t>
    </dgm:pt>
    <dgm:pt modelId="{291A5FA0-3B76-43A7-96D8-C110F8188035}" type="sibTrans" cxnId="{181ADBB3-603D-42C3-BBDE-688797EDC81E}">
      <dgm:prSet/>
      <dgm:spPr/>
      <dgm:t>
        <a:bodyPr/>
        <a:lstStyle/>
        <a:p>
          <a:endParaRPr lang="en-US"/>
        </a:p>
      </dgm:t>
    </dgm:pt>
    <dgm:pt modelId="{7AA99981-2B6A-41FE-A5E9-1BE465BEE89C}">
      <dgm:prSet/>
      <dgm:spPr/>
      <dgm:t>
        <a:bodyPr/>
        <a:lstStyle/>
        <a:p>
          <a:r>
            <a:rPr lang="en-US"/>
            <a:t>Religion</a:t>
          </a:r>
        </a:p>
      </dgm:t>
    </dgm:pt>
    <dgm:pt modelId="{B9DBC572-C101-49CB-9EE4-30321069B015}" type="parTrans" cxnId="{70A48A58-5CE3-43E4-B830-311675D2AEF1}">
      <dgm:prSet/>
      <dgm:spPr/>
      <dgm:t>
        <a:bodyPr/>
        <a:lstStyle/>
        <a:p>
          <a:endParaRPr lang="en-US"/>
        </a:p>
      </dgm:t>
    </dgm:pt>
    <dgm:pt modelId="{D98DBC9C-6CE6-4C1C-B85E-04E819507EB7}" type="sibTrans" cxnId="{70A48A58-5CE3-43E4-B830-311675D2AEF1}">
      <dgm:prSet/>
      <dgm:spPr/>
      <dgm:t>
        <a:bodyPr/>
        <a:lstStyle/>
        <a:p>
          <a:endParaRPr lang="en-US"/>
        </a:p>
      </dgm:t>
    </dgm:pt>
    <dgm:pt modelId="{0B36A844-7DB2-4AFB-9F68-DD17650502BA}">
      <dgm:prSet/>
      <dgm:spPr/>
      <dgm:t>
        <a:bodyPr/>
        <a:lstStyle/>
        <a:p>
          <a:r>
            <a:rPr lang="en-US"/>
            <a:t>Law</a:t>
          </a:r>
        </a:p>
      </dgm:t>
    </dgm:pt>
    <dgm:pt modelId="{6256F523-2244-4EAC-90CB-E838B74E9035}" type="parTrans" cxnId="{76DCE4C3-BB86-4175-BDAF-20AA20A855F0}">
      <dgm:prSet/>
      <dgm:spPr/>
      <dgm:t>
        <a:bodyPr/>
        <a:lstStyle/>
        <a:p>
          <a:endParaRPr lang="en-US"/>
        </a:p>
      </dgm:t>
    </dgm:pt>
    <dgm:pt modelId="{5207EE39-2C29-471B-AD37-01DE9056AF1B}" type="sibTrans" cxnId="{76DCE4C3-BB86-4175-BDAF-20AA20A855F0}">
      <dgm:prSet/>
      <dgm:spPr/>
      <dgm:t>
        <a:bodyPr/>
        <a:lstStyle/>
        <a:p>
          <a:endParaRPr lang="en-US"/>
        </a:p>
      </dgm:t>
    </dgm:pt>
    <dgm:pt modelId="{393B8A2F-2820-4A7A-B04A-A04F4029F936}">
      <dgm:prSet/>
      <dgm:spPr/>
      <dgm:t>
        <a:bodyPr/>
        <a:lstStyle/>
        <a:p>
          <a:r>
            <a:rPr lang="en-US"/>
            <a:t>Following society norms</a:t>
          </a:r>
        </a:p>
      </dgm:t>
    </dgm:pt>
    <dgm:pt modelId="{B6EB4D71-24CC-42C6-9BA0-671AE5943EE2}" type="parTrans" cxnId="{74A81F71-B5F2-4D11-AF4A-C35FE97A4F13}">
      <dgm:prSet/>
      <dgm:spPr/>
      <dgm:t>
        <a:bodyPr/>
        <a:lstStyle/>
        <a:p>
          <a:endParaRPr lang="en-US"/>
        </a:p>
      </dgm:t>
    </dgm:pt>
    <dgm:pt modelId="{2DCF5568-66DA-4069-844B-07155EEC7345}" type="sibTrans" cxnId="{74A81F71-B5F2-4D11-AF4A-C35FE97A4F13}">
      <dgm:prSet/>
      <dgm:spPr/>
      <dgm:t>
        <a:bodyPr/>
        <a:lstStyle/>
        <a:p>
          <a:endParaRPr lang="en-US"/>
        </a:p>
      </dgm:t>
    </dgm:pt>
    <dgm:pt modelId="{5E01D11D-8D5E-4D40-A42A-471ABAB8F678}" type="pres">
      <dgm:prSet presAssocID="{D686C54E-26D6-461B-B195-C18828D329F2}" presName="vert0" presStyleCnt="0">
        <dgm:presLayoutVars>
          <dgm:dir/>
          <dgm:animOne val="branch"/>
          <dgm:animLvl val="lvl"/>
        </dgm:presLayoutVars>
      </dgm:prSet>
      <dgm:spPr/>
    </dgm:pt>
    <dgm:pt modelId="{391E5638-6A56-4F38-832E-58E57BD4EE4C}" type="pres">
      <dgm:prSet presAssocID="{656860A1-61EF-483F-AEFA-6D7345FA5697}" presName="thickLine" presStyleLbl="alignNode1" presStyleIdx="0" presStyleCnt="5"/>
      <dgm:spPr/>
    </dgm:pt>
    <dgm:pt modelId="{1D731451-0418-41F2-9EB5-8B15A31A84D5}" type="pres">
      <dgm:prSet presAssocID="{656860A1-61EF-483F-AEFA-6D7345FA5697}" presName="horz1" presStyleCnt="0"/>
      <dgm:spPr/>
    </dgm:pt>
    <dgm:pt modelId="{56C7DD24-4ED8-489D-9933-4A4B9B22D375}" type="pres">
      <dgm:prSet presAssocID="{656860A1-61EF-483F-AEFA-6D7345FA5697}" presName="tx1" presStyleLbl="revTx" presStyleIdx="0" presStyleCnt="5"/>
      <dgm:spPr/>
    </dgm:pt>
    <dgm:pt modelId="{53A3CB41-9A6D-4BBC-8FAF-D779B8516EBF}" type="pres">
      <dgm:prSet presAssocID="{656860A1-61EF-483F-AEFA-6D7345FA5697}" presName="vert1" presStyleCnt="0"/>
      <dgm:spPr/>
    </dgm:pt>
    <dgm:pt modelId="{53488A36-0044-401F-A705-98163326153E}" type="pres">
      <dgm:prSet presAssocID="{E038FB60-BBE4-4A8D-8156-5D0947BCB68F}" presName="thickLine" presStyleLbl="alignNode1" presStyleIdx="1" presStyleCnt="5"/>
      <dgm:spPr/>
    </dgm:pt>
    <dgm:pt modelId="{9E10AE98-C817-45AD-9187-3FDD6EADE62F}" type="pres">
      <dgm:prSet presAssocID="{E038FB60-BBE4-4A8D-8156-5D0947BCB68F}" presName="horz1" presStyleCnt="0"/>
      <dgm:spPr/>
    </dgm:pt>
    <dgm:pt modelId="{DFCD06C0-CD83-4676-A617-BAC9B1146DC2}" type="pres">
      <dgm:prSet presAssocID="{E038FB60-BBE4-4A8D-8156-5D0947BCB68F}" presName="tx1" presStyleLbl="revTx" presStyleIdx="1" presStyleCnt="5"/>
      <dgm:spPr/>
    </dgm:pt>
    <dgm:pt modelId="{49F65DD5-F636-4110-A7E5-5D1971352D40}" type="pres">
      <dgm:prSet presAssocID="{E038FB60-BBE4-4A8D-8156-5D0947BCB68F}" presName="vert1" presStyleCnt="0"/>
      <dgm:spPr/>
    </dgm:pt>
    <dgm:pt modelId="{52C8F86E-A7CA-4466-B3A7-9D275C2FFCE3}" type="pres">
      <dgm:prSet presAssocID="{7AA99981-2B6A-41FE-A5E9-1BE465BEE89C}" presName="thickLine" presStyleLbl="alignNode1" presStyleIdx="2" presStyleCnt="5"/>
      <dgm:spPr/>
    </dgm:pt>
    <dgm:pt modelId="{E7E8424F-EEED-4BF8-8D98-C701D4729C59}" type="pres">
      <dgm:prSet presAssocID="{7AA99981-2B6A-41FE-A5E9-1BE465BEE89C}" presName="horz1" presStyleCnt="0"/>
      <dgm:spPr/>
    </dgm:pt>
    <dgm:pt modelId="{3D9B117A-A9B2-4089-A736-9D0D8561D571}" type="pres">
      <dgm:prSet presAssocID="{7AA99981-2B6A-41FE-A5E9-1BE465BEE89C}" presName="tx1" presStyleLbl="revTx" presStyleIdx="2" presStyleCnt="5"/>
      <dgm:spPr/>
    </dgm:pt>
    <dgm:pt modelId="{B3557E37-FBC3-469C-BB2C-22FAC06DF9AE}" type="pres">
      <dgm:prSet presAssocID="{7AA99981-2B6A-41FE-A5E9-1BE465BEE89C}" presName="vert1" presStyleCnt="0"/>
      <dgm:spPr/>
    </dgm:pt>
    <dgm:pt modelId="{D73CA373-E0C8-4575-8348-4B00BE3D6A6C}" type="pres">
      <dgm:prSet presAssocID="{0B36A844-7DB2-4AFB-9F68-DD17650502BA}" presName="thickLine" presStyleLbl="alignNode1" presStyleIdx="3" presStyleCnt="5"/>
      <dgm:spPr/>
    </dgm:pt>
    <dgm:pt modelId="{CCC9B6D2-B997-4F1E-ADA5-D1DC8EE22822}" type="pres">
      <dgm:prSet presAssocID="{0B36A844-7DB2-4AFB-9F68-DD17650502BA}" presName="horz1" presStyleCnt="0"/>
      <dgm:spPr/>
    </dgm:pt>
    <dgm:pt modelId="{4124F0A9-8170-4932-8784-50727C612CA5}" type="pres">
      <dgm:prSet presAssocID="{0B36A844-7DB2-4AFB-9F68-DD17650502BA}" presName="tx1" presStyleLbl="revTx" presStyleIdx="3" presStyleCnt="5"/>
      <dgm:spPr/>
    </dgm:pt>
    <dgm:pt modelId="{6F564FF0-BA7A-444F-A55A-F2797391F3D3}" type="pres">
      <dgm:prSet presAssocID="{0B36A844-7DB2-4AFB-9F68-DD17650502BA}" presName="vert1" presStyleCnt="0"/>
      <dgm:spPr/>
    </dgm:pt>
    <dgm:pt modelId="{E2952FDA-B574-4A0C-9F70-6C1234CF4A24}" type="pres">
      <dgm:prSet presAssocID="{393B8A2F-2820-4A7A-B04A-A04F4029F936}" presName="thickLine" presStyleLbl="alignNode1" presStyleIdx="4" presStyleCnt="5"/>
      <dgm:spPr/>
    </dgm:pt>
    <dgm:pt modelId="{15A73604-9E82-415A-89A3-499C05703830}" type="pres">
      <dgm:prSet presAssocID="{393B8A2F-2820-4A7A-B04A-A04F4029F936}" presName="horz1" presStyleCnt="0"/>
      <dgm:spPr/>
    </dgm:pt>
    <dgm:pt modelId="{D3DD12A8-46C8-4AF4-ACE1-5AC9F16633D0}" type="pres">
      <dgm:prSet presAssocID="{393B8A2F-2820-4A7A-B04A-A04F4029F936}" presName="tx1" presStyleLbl="revTx" presStyleIdx="4" presStyleCnt="5"/>
      <dgm:spPr/>
    </dgm:pt>
    <dgm:pt modelId="{89073EB6-330A-4317-89DD-8CB17EF36104}" type="pres">
      <dgm:prSet presAssocID="{393B8A2F-2820-4A7A-B04A-A04F4029F936}" presName="vert1" presStyleCnt="0"/>
      <dgm:spPr/>
    </dgm:pt>
  </dgm:ptLst>
  <dgm:cxnLst>
    <dgm:cxn modelId="{1955B609-B272-48B7-949E-84B561BE2492}" type="presOf" srcId="{0B36A844-7DB2-4AFB-9F68-DD17650502BA}" destId="{4124F0A9-8170-4932-8784-50727C612CA5}" srcOrd="0" destOrd="0" presId="urn:microsoft.com/office/officeart/2008/layout/LinedList"/>
    <dgm:cxn modelId="{095F516C-3485-426D-A1E1-BBC9084F0113}" srcId="{D686C54E-26D6-461B-B195-C18828D329F2}" destId="{656860A1-61EF-483F-AEFA-6D7345FA5697}" srcOrd="0" destOrd="0" parTransId="{01A9796E-F95D-44E8-8B1E-89225068F8F1}" sibTransId="{9E63AE2F-86FA-4D08-96C8-DE824261F3C7}"/>
    <dgm:cxn modelId="{65C9C06D-238C-4A16-9E65-475582C66DD2}" type="presOf" srcId="{393B8A2F-2820-4A7A-B04A-A04F4029F936}" destId="{D3DD12A8-46C8-4AF4-ACE1-5AC9F16633D0}" srcOrd="0" destOrd="0" presId="urn:microsoft.com/office/officeart/2008/layout/LinedList"/>
    <dgm:cxn modelId="{A5E26F50-B205-40B3-91D1-AA835EFB6AE0}" type="presOf" srcId="{656860A1-61EF-483F-AEFA-6D7345FA5697}" destId="{56C7DD24-4ED8-489D-9933-4A4B9B22D375}" srcOrd="0" destOrd="0" presId="urn:microsoft.com/office/officeart/2008/layout/LinedList"/>
    <dgm:cxn modelId="{5D168E50-9272-483A-9289-B781670D4703}" type="presOf" srcId="{E038FB60-BBE4-4A8D-8156-5D0947BCB68F}" destId="{DFCD06C0-CD83-4676-A617-BAC9B1146DC2}" srcOrd="0" destOrd="0" presId="urn:microsoft.com/office/officeart/2008/layout/LinedList"/>
    <dgm:cxn modelId="{74A81F71-B5F2-4D11-AF4A-C35FE97A4F13}" srcId="{D686C54E-26D6-461B-B195-C18828D329F2}" destId="{393B8A2F-2820-4A7A-B04A-A04F4029F936}" srcOrd="4" destOrd="0" parTransId="{B6EB4D71-24CC-42C6-9BA0-671AE5943EE2}" sibTransId="{2DCF5568-66DA-4069-844B-07155EEC7345}"/>
    <dgm:cxn modelId="{70A48A58-5CE3-43E4-B830-311675D2AEF1}" srcId="{D686C54E-26D6-461B-B195-C18828D329F2}" destId="{7AA99981-2B6A-41FE-A5E9-1BE465BEE89C}" srcOrd="2" destOrd="0" parTransId="{B9DBC572-C101-49CB-9EE4-30321069B015}" sibTransId="{D98DBC9C-6CE6-4C1C-B85E-04E819507EB7}"/>
    <dgm:cxn modelId="{BDC48586-E9BD-4E92-BC60-C2A47E45CAF2}" type="presOf" srcId="{D686C54E-26D6-461B-B195-C18828D329F2}" destId="{5E01D11D-8D5E-4D40-A42A-471ABAB8F678}" srcOrd="0" destOrd="0" presId="urn:microsoft.com/office/officeart/2008/layout/LinedList"/>
    <dgm:cxn modelId="{181ADBB3-603D-42C3-BBDE-688797EDC81E}" srcId="{D686C54E-26D6-461B-B195-C18828D329F2}" destId="{E038FB60-BBE4-4A8D-8156-5D0947BCB68F}" srcOrd="1" destOrd="0" parTransId="{453BE0B3-584A-45D4-BA59-CD5E2CE1DBB6}" sibTransId="{291A5FA0-3B76-43A7-96D8-C110F8188035}"/>
    <dgm:cxn modelId="{76DCE4C3-BB86-4175-BDAF-20AA20A855F0}" srcId="{D686C54E-26D6-461B-B195-C18828D329F2}" destId="{0B36A844-7DB2-4AFB-9F68-DD17650502BA}" srcOrd="3" destOrd="0" parTransId="{6256F523-2244-4EAC-90CB-E838B74E9035}" sibTransId="{5207EE39-2C29-471B-AD37-01DE9056AF1B}"/>
    <dgm:cxn modelId="{445EBFE0-DA1C-4FE7-9BCC-31ED266710FA}" type="presOf" srcId="{7AA99981-2B6A-41FE-A5E9-1BE465BEE89C}" destId="{3D9B117A-A9B2-4089-A736-9D0D8561D571}" srcOrd="0" destOrd="0" presId="urn:microsoft.com/office/officeart/2008/layout/LinedList"/>
    <dgm:cxn modelId="{70B6FAA8-3317-489C-B30A-56F8063DF87B}" type="presParOf" srcId="{5E01D11D-8D5E-4D40-A42A-471ABAB8F678}" destId="{391E5638-6A56-4F38-832E-58E57BD4EE4C}" srcOrd="0" destOrd="0" presId="urn:microsoft.com/office/officeart/2008/layout/LinedList"/>
    <dgm:cxn modelId="{FD769673-8223-4AF1-8833-D24681206F67}" type="presParOf" srcId="{5E01D11D-8D5E-4D40-A42A-471ABAB8F678}" destId="{1D731451-0418-41F2-9EB5-8B15A31A84D5}" srcOrd="1" destOrd="0" presId="urn:microsoft.com/office/officeart/2008/layout/LinedList"/>
    <dgm:cxn modelId="{C8859AF5-5FAA-409C-B74B-67DD6BAB1CC8}" type="presParOf" srcId="{1D731451-0418-41F2-9EB5-8B15A31A84D5}" destId="{56C7DD24-4ED8-489D-9933-4A4B9B22D375}" srcOrd="0" destOrd="0" presId="urn:microsoft.com/office/officeart/2008/layout/LinedList"/>
    <dgm:cxn modelId="{1B0FC9B4-F91B-40B3-A05E-764F3563FC22}" type="presParOf" srcId="{1D731451-0418-41F2-9EB5-8B15A31A84D5}" destId="{53A3CB41-9A6D-4BBC-8FAF-D779B8516EBF}" srcOrd="1" destOrd="0" presId="urn:microsoft.com/office/officeart/2008/layout/LinedList"/>
    <dgm:cxn modelId="{6BD31564-3254-464E-924C-35EECB51FE10}" type="presParOf" srcId="{5E01D11D-8D5E-4D40-A42A-471ABAB8F678}" destId="{53488A36-0044-401F-A705-98163326153E}" srcOrd="2" destOrd="0" presId="urn:microsoft.com/office/officeart/2008/layout/LinedList"/>
    <dgm:cxn modelId="{D3676B10-9409-4402-861C-DB12A56FA006}" type="presParOf" srcId="{5E01D11D-8D5E-4D40-A42A-471ABAB8F678}" destId="{9E10AE98-C817-45AD-9187-3FDD6EADE62F}" srcOrd="3" destOrd="0" presId="urn:microsoft.com/office/officeart/2008/layout/LinedList"/>
    <dgm:cxn modelId="{5EAF1ABA-3D49-4A2C-94E1-64F5DCFF922D}" type="presParOf" srcId="{9E10AE98-C817-45AD-9187-3FDD6EADE62F}" destId="{DFCD06C0-CD83-4676-A617-BAC9B1146DC2}" srcOrd="0" destOrd="0" presId="urn:microsoft.com/office/officeart/2008/layout/LinedList"/>
    <dgm:cxn modelId="{B9532D00-F283-46FB-8657-00C7C3989CDB}" type="presParOf" srcId="{9E10AE98-C817-45AD-9187-3FDD6EADE62F}" destId="{49F65DD5-F636-4110-A7E5-5D1971352D40}" srcOrd="1" destOrd="0" presId="urn:microsoft.com/office/officeart/2008/layout/LinedList"/>
    <dgm:cxn modelId="{F0CF5641-BA95-4AC3-9D74-D300222356B9}" type="presParOf" srcId="{5E01D11D-8D5E-4D40-A42A-471ABAB8F678}" destId="{52C8F86E-A7CA-4466-B3A7-9D275C2FFCE3}" srcOrd="4" destOrd="0" presId="urn:microsoft.com/office/officeart/2008/layout/LinedList"/>
    <dgm:cxn modelId="{172B02BC-E845-4E64-A57C-9757DDA80F95}" type="presParOf" srcId="{5E01D11D-8D5E-4D40-A42A-471ABAB8F678}" destId="{E7E8424F-EEED-4BF8-8D98-C701D4729C59}" srcOrd="5" destOrd="0" presId="urn:microsoft.com/office/officeart/2008/layout/LinedList"/>
    <dgm:cxn modelId="{320287C9-5E43-4425-9A17-69E5708D67F2}" type="presParOf" srcId="{E7E8424F-EEED-4BF8-8D98-C701D4729C59}" destId="{3D9B117A-A9B2-4089-A736-9D0D8561D571}" srcOrd="0" destOrd="0" presId="urn:microsoft.com/office/officeart/2008/layout/LinedList"/>
    <dgm:cxn modelId="{9660FB0E-D501-4668-B218-8F80D6C6ACCB}" type="presParOf" srcId="{E7E8424F-EEED-4BF8-8D98-C701D4729C59}" destId="{B3557E37-FBC3-469C-BB2C-22FAC06DF9AE}" srcOrd="1" destOrd="0" presId="urn:microsoft.com/office/officeart/2008/layout/LinedList"/>
    <dgm:cxn modelId="{4CA085E4-88D8-4DAA-A9DE-EC470E0B27AC}" type="presParOf" srcId="{5E01D11D-8D5E-4D40-A42A-471ABAB8F678}" destId="{D73CA373-E0C8-4575-8348-4B00BE3D6A6C}" srcOrd="6" destOrd="0" presId="urn:microsoft.com/office/officeart/2008/layout/LinedList"/>
    <dgm:cxn modelId="{67B639B0-6D3F-4918-BF6D-7949DBB496A8}" type="presParOf" srcId="{5E01D11D-8D5E-4D40-A42A-471ABAB8F678}" destId="{CCC9B6D2-B997-4F1E-ADA5-D1DC8EE22822}" srcOrd="7" destOrd="0" presId="urn:microsoft.com/office/officeart/2008/layout/LinedList"/>
    <dgm:cxn modelId="{FADE4EF9-3331-4153-BACB-756CDE426A37}" type="presParOf" srcId="{CCC9B6D2-B997-4F1E-ADA5-D1DC8EE22822}" destId="{4124F0A9-8170-4932-8784-50727C612CA5}" srcOrd="0" destOrd="0" presId="urn:microsoft.com/office/officeart/2008/layout/LinedList"/>
    <dgm:cxn modelId="{8FCC8E1B-8B01-4A5A-82C3-681DB476189A}" type="presParOf" srcId="{CCC9B6D2-B997-4F1E-ADA5-D1DC8EE22822}" destId="{6F564FF0-BA7A-444F-A55A-F2797391F3D3}" srcOrd="1" destOrd="0" presId="urn:microsoft.com/office/officeart/2008/layout/LinedList"/>
    <dgm:cxn modelId="{19EDB998-55A6-4F71-B360-7067B87A5A78}" type="presParOf" srcId="{5E01D11D-8D5E-4D40-A42A-471ABAB8F678}" destId="{E2952FDA-B574-4A0C-9F70-6C1234CF4A24}" srcOrd="8" destOrd="0" presId="urn:microsoft.com/office/officeart/2008/layout/LinedList"/>
    <dgm:cxn modelId="{C98FE302-1CE6-4F49-A36E-5D6F925E18AD}" type="presParOf" srcId="{5E01D11D-8D5E-4D40-A42A-471ABAB8F678}" destId="{15A73604-9E82-415A-89A3-499C05703830}" srcOrd="9" destOrd="0" presId="urn:microsoft.com/office/officeart/2008/layout/LinedList"/>
    <dgm:cxn modelId="{DE4F5CEB-6F82-4303-8F4C-16081E3AC020}" type="presParOf" srcId="{15A73604-9E82-415A-89A3-499C05703830}" destId="{D3DD12A8-46C8-4AF4-ACE1-5AC9F16633D0}" srcOrd="0" destOrd="0" presId="urn:microsoft.com/office/officeart/2008/layout/LinedList"/>
    <dgm:cxn modelId="{5B308B9E-D419-44F9-878C-E01EF4475CF5}" type="presParOf" srcId="{15A73604-9E82-415A-89A3-499C05703830}" destId="{89073EB6-330A-4317-89DD-8CB17EF3610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C7AECA-CD57-4403-A0BE-7FF89B5D70A9}"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F0C843A2-7BE6-4730-AF0E-0CC8686E213B}">
      <dgm:prSet/>
      <dgm:spPr/>
      <dgm:t>
        <a:bodyPr/>
        <a:lstStyle/>
        <a:p>
          <a:r>
            <a:rPr lang="en-US"/>
            <a:t>Actions are judged as good or bad in terms of their effects</a:t>
          </a:r>
        </a:p>
      </dgm:t>
    </dgm:pt>
    <dgm:pt modelId="{FF36C345-F29E-473C-8DB1-49F82488E538}" type="parTrans" cxnId="{4F9FD064-1EE0-4E82-ABEE-6F71A02E656F}">
      <dgm:prSet/>
      <dgm:spPr/>
      <dgm:t>
        <a:bodyPr/>
        <a:lstStyle/>
        <a:p>
          <a:endParaRPr lang="en-US"/>
        </a:p>
      </dgm:t>
    </dgm:pt>
    <dgm:pt modelId="{8B60FC6D-B013-4740-A2D4-108C4D6F3835}" type="sibTrans" cxnId="{4F9FD064-1EE0-4E82-ABEE-6F71A02E656F}">
      <dgm:prSet/>
      <dgm:spPr/>
      <dgm:t>
        <a:bodyPr/>
        <a:lstStyle/>
        <a:p>
          <a:endParaRPr lang="en-US"/>
        </a:p>
      </dgm:t>
    </dgm:pt>
    <dgm:pt modelId="{414FF6C8-E008-4845-B76B-07CA80E96EA1}">
      <dgm:prSet/>
      <dgm:spPr/>
      <dgm:t>
        <a:bodyPr/>
        <a:lstStyle/>
        <a:p>
          <a:r>
            <a:rPr lang="en-US"/>
            <a:t>Producing the greatest good for greatest number</a:t>
          </a:r>
        </a:p>
      </dgm:t>
    </dgm:pt>
    <dgm:pt modelId="{DC4FDE82-B879-4325-9854-28F24F6200D6}" type="parTrans" cxnId="{180838F3-F452-4EC7-AE61-EDD14B253362}">
      <dgm:prSet/>
      <dgm:spPr/>
      <dgm:t>
        <a:bodyPr/>
        <a:lstStyle/>
        <a:p>
          <a:endParaRPr lang="en-US"/>
        </a:p>
      </dgm:t>
    </dgm:pt>
    <dgm:pt modelId="{EEDF3063-D81E-480D-9CC4-E358DBF86AA5}" type="sibTrans" cxnId="{180838F3-F452-4EC7-AE61-EDD14B253362}">
      <dgm:prSet/>
      <dgm:spPr/>
      <dgm:t>
        <a:bodyPr/>
        <a:lstStyle/>
        <a:p>
          <a:endParaRPr lang="en-US"/>
        </a:p>
      </dgm:t>
    </dgm:pt>
    <dgm:pt modelId="{87CD12FE-4216-4541-B912-86FF90A294C4}">
      <dgm:prSet/>
      <dgm:spPr/>
      <dgm:t>
        <a:bodyPr/>
        <a:lstStyle/>
        <a:p>
          <a:r>
            <a:rPr lang="en-US"/>
            <a:t>This can be interpreted as the ends justifies the means</a:t>
          </a:r>
        </a:p>
      </dgm:t>
    </dgm:pt>
    <dgm:pt modelId="{B5526D60-8546-409F-A737-D2AF97F146A4}" type="parTrans" cxnId="{99EFDDB0-7195-4055-BD64-38ACBC826130}">
      <dgm:prSet/>
      <dgm:spPr/>
      <dgm:t>
        <a:bodyPr/>
        <a:lstStyle/>
        <a:p>
          <a:endParaRPr lang="en-US"/>
        </a:p>
      </dgm:t>
    </dgm:pt>
    <dgm:pt modelId="{EEA70930-3B80-49A4-8A80-4535897508E5}" type="sibTrans" cxnId="{99EFDDB0-7195-4055-BD64-38ACBC826130}">
      <dgm:prSet/>
      <dgm:spPr/>
      <dgm:t>
        <a:bodyPr/>
        <a:lstStyle/>
        <a:p>
          <a:endParaRPr lang="en-US"/>
        </a:p>
      </dgm:t>
    </dgm:pt>
    <dgm:pt modelId="{77C36E36-4613-45CD-AFB3-678FC06C70CB}" type="pres">
      <dgm:prSet presAssocID="{2AC7AECA-CD57-4403-A0BE-7FF89B5D70A9}" presName="Name0" presStyleCnt="0">
        <dgm:presLayoutVars>
          <dgm:dir/>
          <dgm:animLvl val="lvl"/>
          <dgm:resizeHandles val="exact"/>
        </dgm:presLayoutVars>
      </dgm:prSet>
      <dgm:spPr/>
    </dgm:pt>
    <dgm:pt modelId="{419E816F-3597-4A85-8113-5334A89DE615}" type="pres">
      <dgm:prSet presAssocID="{87CD12FE-4216-4541-B912-86FF90A294C4}" presName="boxAndChildren" presStyleCnt="0"/>
      <dgm:spPr/>
    </dgm:pt>
    <dgm:pt modelId="{14784963-2447-4119-BA73-B1516E86D6B7}" type="pres">
      <dgm:prSet presAssocID="{87CD12FE-4216-4541-B912-86FF90A294C4}" presName="parentTextBox" presStyleLbl="node1" presStyleIdx="0" presStyleCnt="3"/>
      <dgm:spPr/>
    </dgm:pt>
    <dgm:pt modelId="{A2060165-EF51-4EED-B077-FBD09CB77ADE}" type="pres">
      <dgm:prSet presAssocID="{EEDF3063-D81E-480D-9CC4-E358DBF86AA5}" presName="sp" presStyleCnt="0"/>
      <dgm:spPr/>
    </dgm:pt>
    <dgm:pt modelId="{26B2B90F-342F-43C1-95BA-476A3D444017}" type="pres">
      <dgm:prSet presAssocID="{414FF6C8-E008-4845-B76B-07CA80E96EA1}" presName="arrowAndChildren" presStyleCnt="0"/>
      <dgm:spPr/>
    </dgm:pt>
    <dgm:pt modelId="{871AC0D2-12EF-4C35-A052-1CEEB21E2840}" type="pres">
      <dgm:prSet presAssocID="{414FF6C8-E008-4845-B76B-07CA80E96EA1}" presName="parentTextArrow" presStyleLbl="node1" presStyleIdx="1" presStyleCnt="3"/>
      <dgm:spPr/>
    </dgm:pt>
    <dgm:pt modelId="{0ED1EE55-473C-43BE-A7B6-5A3609336AD3}" type="pres">
      <dgm:prSet presAssocID="{8B60FC6D-B013-4740-A2D4-108C4D6F3835}" presName="sp" presStyleCnt="0"/>
      <dgm:spPr/>
    </dgm:pt>
    <dgm:pt modelId="{FE6CF02E-8348-4EB8-992E-0201BD0BFA1B}" type="pres">
      <dgm:prSet presAssocID="{F0C843A2-7BE6-4730-AF0E-0CC8686E213B}" presName="arrowAndChildren" presStyleCnt="0"/>
      <dgm:spPr/>
    </dgm:pt>
    <dgm:pt modelId="{621CE161-1A36-4A61-8869-3B45C635FB00}" type="pres">
      <dgm:prSet presAssocID="{F0C843A2-7BE6-4730-AF0E-0CC8686E213B}" presName="parentTextArrow" presStyleLbl="node1" presStyleIdx="2" presStyleCnt="3"/>
      <dgm:spPr/>
    </dgm:pt>
  </dgm:ptLst>
  <dgm:cxnLst>
    <dgm:cxn modelId="{B1E7B102-64A8-485D-91D5-66BEA65589C4}" type="presOf" srcId="{414FF6C8-E008-4845-B76B-07CA80E96EA1}" destId="{871AC0D2-12EF-4C35-A052-1CEEB21E2840}" srcOrd="0" destOrd="0" presId="urn:microsoft.com/office/officeart/2005/8/layout/process4"/>
    <dgm:cxn modelId="{A621CC08-2479-450B-A389-99D845F43AC6}" type="presOf" srcId="{F0C843A2-7BE6-4730-AF0E-0CC8686E213B}" destId="{621CE161-1A36-4A61-8869-3B45C635FB00}" srcOrd="0" destOrd="0" presId="urn:microsoft.com/office/officeart/2005/8/layout/process4"/>
    <dgm:cxn modelId="{4F9FD064-1EE0-4E82-ABEE-6F71A02E656F}" srcId="{2AC7AECA-CD57-4403-A0BE-7FF89B5D70A9}" destId="{F0C843A2-7BE6-4730-AF0E-0CC8686E213B}" srcOrd="0" destOrd="0" parTransId="{FF36C345-F29E-473C-8DB1-49F82488E538}" sibTransId="{8B60FC6D-B013-4740-A2D4-108C4D6F3835}"/>
    <dgm:cxn modelId="{99EFDDB0-7195-4055-BD64-38ACBC826130}" srcId="{2AC7AECA-CD57-4403-A0BE-7FF89B5D70A9}" destId="{87CD12FE-4216-4541-B912-86FF90A294C4}" srcOrd="2" destOrd="0" parTransId="{B5526D60-8546-409F-A737-D2AF97F146A4}" sibTransId="{EEA70930-3B80-49A4-8A80-4535897508E5}"/>
    <dgm:cxn modelId="{5488E5D4-4732-42C4-890D-EE36BA05128E}" type="presOf" srcId="{87CD12FE-4216-4541-B912-86FF90A294C4}" destId="{14784963-2447-4119-BA73-B1516E86D6B7}" srcOrd="0" destOrd="0" presId="urn:microsoft.com/office/officeart/2005/8/layout/process4"/>
    <dgm:cxn modelId="{48D76FD8-F7BF-4486-A782-3D0357E64E5D}" type="presOf" srcId="{2AC7AECA-CD57-4403-A0BE-7FF89B5D70A9}" destId="{77C36E36-4613-45CD-AFB3-678FC06C70CB}" srcOrd="0" destOrd="0" presId="urn:microsoft.com/office/officeart/2005/8/layout/process4"/>
    <dgm:cxn modelId="{180838F3-F452-4EC7-AE61-EDD14B253362}" srcId="{2AC7AECA-CD57-4403-A0BE-7FF89B5D70A9}" destId="{414FF6C8-E008-4845-B76B-07CA80E96EA1}" srcOrd="1" destOrd="0" parTransId="{DC4FDE82-B879-4325-9854-28F24F6200D6}" sibTransId="{EEDF3063-D81E-480D-9CC4-E358DBF86AA5}"/>
    <dgm:cxn modelId="{A69CA1C9-C6BA-4F71-865D-E42D10DA60E8}" type="presParOf" srcId="{77C36E36-4613-45CD-AFB3-678FC06C70CB}" destId="{419E816F-3597-4A85-8113-5334A89DE615}" srcOrd="0" destOrd="0" presId="urn:microsoft.com/office/officeart/2005/8/layout/process4"/>
    <dgm:cxn modelId="{6C424917-FCA7-4064-8D71-91C10A0867A3}" type="presParOf" srcId="{419E816F-3597-4A85-8113-5334A89DE615}" destId="{14784963-2447-4119-BA73-B1516E86D6B7}" srcOrd="0" destOrd="0" presId="urn:microsoft.com/office/officeart/2005/8/layout/process4"/>
    <dgm:cxn modelId="{887A2672-2F8E-4BCC-8E9D-80829DA71465}" type="presParOf" srcId="{77C36E36-4613-45CD-AFB3-678FC06C70CB}" destId="{A2060165-EF51-4EED-B077-FBD09CB77ADE}" srcOrd="1" destOrd="0" presId="urn:microsoft.com/office/officeart/2005/8/layout/process4"/>
    <dgm:cxn modelId="{E7F00730-7C03-48A6-A299-1DB8B32C8CD3}" type="presParOf" srcId="{77C36E36-4613-45CD-AFB3-678FC06C70CB}" destId="{26B2B90F-342F-43C1-95BA-476A3D444017}" srcOrd="2" destOrd="0" presId="urn:microsoft.com/office/officeart/2005/8/layout/process4"/>
    <dgm:cxn modelId="{22723D4A-16DA-431D-9A43-DEFB26C8E5F3}" type="presParOf" srcId="{26B2B90F-342F-43C1-95BA-476A3D444017}" destId="{871AC0D2-12EF-4C35-A052-1CEEB21E2840}" srcOrd="0" destOrd="0" presId="urn:microsoft.com/office/officeart/2005/8/layout/process4"/>
    <dgm:cxn modelId="{FFD1CE13-071C-4AF5-B3FB-9A213CFDCA09}" type="presParOf" srcId="{77C36E36-4613-45CD-AFB3-678FC06C70CB}" destId="{0ED1EE55-473C-43BE-A7B6-5A3609336AD3}" srcOrd="3" destOrd="0" presId="urn:microsoft.com/office/officeart/2005/8/layout/process4"/>
    <dgm:cxn modelId="{F901CC18-795A-48C8-BB3F-27374F288F5E}" type="presParOf" srcId="{77C36E36-4613-45CD-AFB3-678FC06C70CB}" destId="{FE6CF02E-8348-4EB8-992E-0201BD0BFA1B}" srcOrd="4" destOrd="0" presId="urn:microsoft.com/office/officeart/2005/8/layout/process4"/>
    <dgm:cxn modelId="{7AC777BB-8EC9-4748-80C1-6D7654E815CB}" type="presParOf" srcId="{FE6CF02E-8348-4EB8-992E-0201BD0BFA1B}" destId="{621CE161-1A36-4A61-8869-3B45C635FB0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A6B8EF-7407-4AE7-9D8E-0063F56BB2C1}"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5ADD7D75-ACD3-4F8C-8321-BCB687A2AD77}">
      <dgm:prSet/>
      <dgm:spPr/>
      <dgm:t>
        <a:bodyPr/>
        <a:lstStyle/>
        <a:p>
          <a:r>
            <a:rPr lang="en-US"/>
            <a:t>Individuals personal rights should not be violated</a:t>
          </a:r>
        </a:p>
      </dgm:t>
    </dgm:pt>
    <dgm:pt modelId="{12CF97FD-11E0-429A-BE23-01DAD3BF9B78}" type="parTrans" cxnId="{679E81E7-9352-4976-8A53-445B4B466E03}">
      <dgm:prSet/>
      <dgm:spPr/>
      <dgm:t>
        <a:bodyPr/>
        <a:lstStyle/>
        <a:p>
          <a:endParaRPr lang="en-US"/>
        </a:p>
      </dgm:t>
    </dgm:pt>
    <dgm:pt modelId="{037906E2-1CD8-486E-BCE1-9695B1A20401}" type="sibTrans" cxnId="{679E81E7-9352-4976-8A53-445B4B466E03}">
      <dgm:prSet/>
      <dgm:spPr/>
      <dgm:t>
        <a:bodyPr/>
        <a:lstStyle/>
        <a:p>
          <a:endParaRPr lang="en-US"/>
        </a:p>
      </dgm:t>
    </dgm:pt>
    <dgm:pt modelId="{1F96D616-2280-4B5C-ADE4-50B56CE7BD12}">
      <dgm:prSet/>
      <dgm:spPr/>
      <dgm:t>
        <a:bodyPr/>
        <a:lstStyle/>
        <a:p>
          <a:r>
            <a:rPr lang="en-US"/>
            <a:t>To life and safety</a:t>
          </a:r>
        </a:p>
      </dgm:t>
    </dgm:pt>
    <dgm:pt modelId="{F51D1B36-B7DA-4E59-915F-1DDABEF482AD}" type="parTrans" cxnId="{CF47ED1D-2CFD-41F6-A580-E50BC36F7FF4}">
      <dgm:prSet/>
      <dgm:spPr/>
      <dgm:t>
        <a:bodyPr/>
        <a:lstStyle/>
        <a:p>
          <a:endParaRPr lang="en-US"/>
        </a:p>
      </dgm:t>
    </dgm:pt>
    <dgm:pt modelId="{3B073F7D-1613-4325-909D-139CA300EFDB}" type="sibTrans" cxnId="{CF47ED1D-2CFD-41F6-A580-E50BC36F7FF4}">
      <dgm:prSet/>
      <dgm:spPr/>
      <dgm:t>
        <a:bodyPr/>
        <a:lstStyle/>
        <a:p>
          <a:endParaRPr lang="en-US"/>
        </a:p>
      </dgm:t>
    </dgm:pt>
    <dgm:pt modelId="{484F5F39-EE90-4196-87D6-58CFA73E8306}">
      <dgm:prSet/>
      <dgm:spPr/>
      <dgm:t>
        <a:bodyPr/>
        <a:lstStyle/>
        <a:p>
          <a:r>
            <a:rPr lang="en-US"/>
            <a:t>To information</a:t>
          </a:r>
        </a:p>
      </dgm:t>
    </dgm:pt>
    <dgm:pt modelId="{71B8ACDB-3F51-48C3-BFAC-5987DC153D8E}" type="parTrans" cxnId="{46D898A8-5265-4994-99A9-C70C411444C8}">
      <dgm:prSet/>
      <dgm:spPr/>
      <dgm:t>
        <a:bodyPr/>
        <a:lstStyle/>
        <a:p>
          <a:endParaRPr lang="en-US"/>
        </a:p>
      </dgm:t>
    </dgm:pt>
    <dgm:pt modelId="{E94DAEC0-776E-4F06-A1C2-E2DF67D25499}" type="sibTrans" cxnId="{46D898A8-5265-4994-99A9-C70C411444C8}">
      <dgm:prSet/>
      <dgm:spPr/>
      <dgm:t>
        <a:bodyPr/>
        <a:lstStyle/>
        <a:p>
          <a:endParaRPr lang="en-US"/>
        </a:p>
      </dgm:t>
    </dgm:pt>
    <dgm:pt modelId="{12E1592C-23FA-4517-B558-FF245E02BF4C}">
      <dgm:prSet/>
      <dgm:spPr/>
      <dgm:t>
        <a:bodyPr/>
        <a:lstStyle/>
        <a:p>
          <a:r>
            <a:rPr lang="en-US"/>
            <a:t>To privacy</a:t>
          </a:r>
        </a:p>
      </dgm:t>
    </dgm:pt>
    <dgm:pt modelId="{18793F1C-971B-4A71-B484-8DA0C714C4C3}" type="parTrans" cxnId="{8D54C130-97AC-457F-A91A-FB1A252F561D}">
      <dgm:prSet/>
      <dgm:spPr/>
      <dgm:t>
        <a:bodyPr/>
        <a:lstStyle/>
        <a:p>
          <a:endParaRPr lang="en-US"/>
        </a:p>
      </dgm:t>
    </dgm:pt>
    <dgm:pt modelId="{C9F98D90-A587-444F-A44C-1347C394AACE}" type="sibTrans" cxnId="{8D54C130-97AC-457F-A91A-FB1A252F561D}">
      <dgm:prSet/>
      <dgm:spPr/>
      <dgm:t>
        <a:bodyPr/>
        <a:lstStyle/>
        <a:p>
          <a:endParaRPr lang="en-US"/>
        </a:p>
      </dgm:t>
    </dgm:pt>
    <dgm:pt modelId="{119AB876-6C3E-452D-B4CB-F3D904D021F1}">
      <dgm:prSet/>
      <dgm:spPr/>
      <dgm:t>
        <a:bodyPr/>
        <a:lstStyle/>
        <a:p>
          <a:r>
            <a:rPr lang="en-US"/>
            <a:t>To act in line with beliefs</a:t>
          </a:r>
        </a:p>
      </dgm:t>
    </dgm:pt>
    <dgm:pt modelId="{A9C43E7B-D007-4D4D-8A94-D1DE2B45817F}" type="parTrans" cxnId="{AE358368-E743-4A06-97B2-76701D6F0889}">
      <dgm:prSet/>
      <dgm:spPr/>
      <dgm:t>
        <a:bodyPr/>
        <a:lstStyle/>
        <a:p>
          <a:endParaRPr lang="en-US"/>
        </a:p>
      </dgm:t>
    </dgm:pt>
    <dgm:pt modelId="{4279617A-F8FC-4B67-A95D-B5918D473971}" type="sibTrans" cxnId="{AE358368-E743-4A06-97B2-76701D6F0889}">
      <dgm:prSet/>
      <dgm:spPr/>
      <dgm:t>
        <a:bodyPr/>
        <a:lstStyle/>
        <a:p>
          <a:endParaRPr lang="en-US"/>
        </a:p>
      </dgm:t>
    </dgm:pt>
    <dgm:pt modelId="{88386C4F-6EE9-4831-8B5A-D9055FC223DB}">
      <dgm:prSet/>
      <dgm:spPr/>
      <dgm:t>
        <a:bodyPr/>
        <a:lstStyle/>
        <a:p>
          <a:r>
            <a:rPr lang="en-US"/>
            <a:t>Freedom of speech</a:t>
          </a:r>
        </a:p>
      </dgm:t>
    </dgm:pt>
    <dgm:pt modelId="{3D56B236-76D2-4089-9E7E-FC4F2D4E3465}" type="parTrans" cxnId="{42337A2E-3B5F-476E-A39B-C9F47C82AB58}">
      <dgm:prSet/>
      <dgm:spPr/>
      <dgm:t>
        <a:bodyPr/>
        <a:lstStyle/>
        <a:p>
          <a:endParaRPr lang="en-US"/>
        </a:p>
      </dgm:t>
    </dgm:pt>
    <dgm:pt modelId="{DF588DE1-CAE2-4EE1-B502-CD832033CFF9}" type="sibTrans" cxnId="{42337A2E-3B5F-476E-A39B-C9F47C82AB58}">
      <dgm:prSet/>
      <dgm:spPr/>
      <dgm:t>
        <a:bodyPr/>
        <a:lstStyle/>
        <a:p>
          <a:endParaRPr lang="en-US"/>
        </a:p>
      </dgm:t>
    </dgm:pt>
    <dgm:pt modelId="{92608585-9152-4A1A-8359-A2B3315E3AE6}">
      <dgm:prSet/>
      <dgm:spPr/>
      <dgm:t>
        <a:bodyPr/>
        <a:lstStyle/>
        <a:p>
          <a:r>
            <a:rPr lang="en-US"/>
            <a:t>Property</a:t>
          </a:r>
        </a:p>
      </dgm:t>
    </dgm:pt>
    <dgm:pt modelId="{58C94E7C-9E12-4A91-A41D-E3E4CD3F780F}" type="parTrans" cxnId="{6A230696-8000-4F08-9C19-A673AF94970B}">
      <dgm:prSet/>
      <dgm:spPr/>
      <dgm:t>
        <a:bodyPr/>
        <a:lstStyle/>
        <a:p>
          <a:endParaRPr lang="en-US"/>
        </a:p>
      </dgm:t>
    </dgm:pt>
    <dgm:pt modelId="{144FE061-7D92-46F8-8C6C-149BD97B59D9}" type="sibTrans" cxnId="{6A230696-8000-4F08-9C19-A673AF94970B}">
      <dgm:prSet/>
      <dgm:spPr/>
      <dgm:t>
        <a:bodyPr/>
        <a:lstStyle/>
        <a:p>
          <a:endParaRPr lang="en-US"/>
        </a:p>
      </dgm:t>
    </dgm:pt>
    <dgm:pt modelId="{1A19452A-A49E-4E36-AC98-BDFFA82F1818}">
      <dgm:prSet/>
      <dgm:spPr/>
      <dgm:t>
        <a:bodyPr/>
        <a:lstStyle/>
        <a:p>
          <a:r>
            <a:rPr lang="en-US"/>
            <a:t>Sometimes moral rights conflict with utilitarian concept</a:t>
          </a:r>
        </a:p>
      </dgm:t>
    </dgm:pt>
    <dgm:pt modelId="{1D2189D7-D019-4CCF-99CD-B4FD95019DEF}" type="parTrans" cxnId="{AB4B52CA-B86B-44A7-B05A-A763655D6197}">
      <dgm:prSet/>
      <dgm:spPr/>
      <dgm:t>
        <a:bodyPr/>
        <a:lstStyle/>
        <a:p>
          <a:endParaRPr lang="en-US"/>
        </a:p>
      </dgm:t>
    </dgm:pt>
    <dgm:pt modelId="{9DDD21D9-D960-4C6D-BBB7-FE92964203A6}" type="sibTrans" cxnId="{AB4B52CA-B86B-44A7-B05A-A763655D6197}">
      <dgm:prSet/>
      <dgm:spPr/>
      <dgm:t>
        <a:bodyPr/>
        <a:lstStyle/>
        <a:p>
          <a:endParaRPr lang="en-US"/>
        </a:p>
      </dgm:t>
    </dgm:pt>
    <dgm:pt modelId="{56FDB819-5924-442E-9F64-EE2881C94F20}" type="pres">
      <dgm:prSet presAssocID="{A0A6B8EF-7407-4AE7-9D8E-0063F56BB2C1}" presName="vert0" presStyleCnt="0">
        <dgm:presLayoutVars>
          <dgm:dir/>
          <dgm:animOne val="branch"/>
          <dgm:animLvl val="lvl"/>
        </dgm:presLayoutVars>
      </dgm:prSet>
      <dgm:spPr/>
    </dgm:pt>
    <dgm:pt modelId="{F4879BE5-CE88-449F-B913-16E1691C53A3}" type="pres">
      <dgm:prSet presAssocID="{5ADD7D75-ACD3-4F8C-8321-BCB687A2AD77}" presName="thickLine" presStyleLbl="alignNode1" presStyleIdx="0" presStyleCnt="8"/>
      <dgm:spPr/>
    </dgm:pt>
    <dgm:pt modelId="{3E8C4532-A1EF-45B7-B1C8-A7573F2D1B98}" type="pres">
      <dgm:prSet presAssocID="{5ADD7D75-ACD3-4F8C-8321-BCB687A2AD77}" presName="horz1" presStyleCnt="0"/>
      <dgm:spPr/>
    </dgm:pt>
    <dgm:pt modelId="{6EA3073D-5A0C-44B5-AE01-4A43FDD590B1}" type="pres">
      <dgm:prSet presAssocID="{5ADD7D75-ACD3-4F8C-8321-BCB687A2AD77}" presName="tx1" presStyleLbl="revTx" presStyleIdx="0" presStyleCnt="8"/>
      <dgm:spPr/>
    </dgm:pt>
    <dgm:pt modelId="{15A70C99-5EED-4F51-B2FC-8CB17B58FBD9}" type="pres">
      <dgm:prSet presAssocID="{5ADD7D75-ACD3-4F8C-8321-BCB687A2AD77}" presName="vert1" presStyleCnt="0"/>
      <dgm:spPr/>
    </dgm:pt>
    <dgm:pt modelId="{FF0D4992-4A78-4AA9-A87E-A30CF020ADB2}" type="pres">
      <dgm:prSet presAssocID="{1F96D616-2280-4B5C-ADE4-50B56CE7BD12}" presName="thickLine" presStyleLbl="alignNode1" presStyleIdx="1" presStyleCnt="8"/>
      <dgm:spPr/>
    </dgm:pt>
    <dgm:pt modelId="{2DBCB8A0-2CEC-453E-BEA3-2C47D75A29CF}" type="pres">
      <dgm:prSet presAssocID="{1F96D616-2280-4B5C-ADE4-50B56CE7BD12}" presName="horz1" presStyleCnt="0"/>
      <dgm:spPr/>
    </dgm:pt>
    <dgm:pt modelId="{AE5F81BA-162A-459D-861E-0357D086E961}" type="pres">
      <dgm:prSet presAssocID="{1F96D616-2280-4B5C-ADE4-50B56CE7BD12}" presName="tx1" presStyleLbl="revTx" presStyleIdx="1" presStyleCnt="8"/>
      <dgm:spPr/>
    </dgm:pt>
    <dgm:pt modelId="{571E118A-4204-4C1D-8865-98BB2394D5DF}" type="pres">
      <dgm:prSet presAssocID="{1F96D616-2280-4B5C-ADE4-50B56CE7BD12}" presName="vert1" presStyleCnt="0"/>
      <dgm:spPr/>
    </dgm:pt>
    <dgm:pt modelId="{FF6E3963-6E80-478F-BDB9-E0EABAA8E777}" type="pres">
      <dgm:prSet presAssocID="{484F5F39-EE90-4196-87D6-58CFA73E8306}" presName="thickLine" presStyleLbl="alignNode1" presStyleIdx="2" presStyleCnt="8"/>
      <dgm:spPr/>
    </dgm:pt>
    <dgm:pt modelId="{425C66C5-8AB0-4954-BC9E-ED3D424347B9}" type="pres">
      <dgm:prSet presAssocID="{484F5F39-EE90-4196-87D6-58CFA73E8306}" presName="horz1" presStyleCnt="0"/>
      <dgm:spPr/>
    </dgm:pt>
    <dgm:pt modelId="{5CC7C824-D0B1-4040-9FC0-BC1CCDD49D3C}" type="pres">
      <dgm:prSet presAssocID="{484F5F39-EE90-4196-87D6-58CFA73E8306}" presName="tx1" presStyleLbl="revTx" presStyleIdx="2" presStyleCnt="8"/>
      <dgm:spPr/>
    </dgm:pt>
    <dgm:pt modelId="{158DF03C-F4FA-4CA7-9171-C3E571A977D1}" type="pres">
      <dgm:prSet presAssocID="{484F5F39-EE90-4196-87D6-58CFA73E8306}" presName="vert1" presStyleCnt="0"/>
      <dgm:spPr/>
    </dgm:pt>
    <dgm:pt modelId="{7A61A3DF-DD98-4446-BADB-67FDDC00CD41}" type="pres">
      <dgm:prSet presAssocID="{12E1592C-23FA-4517-B558-FF245E02BF4C}" presName="thickLine" presStyleLbl="alignNode1" presStyleIdx="3" presStyleCnt="8"/>
      <dgm:spPr/>
    </dgm:pt>
    <dgm:pt modelId="{D13A8E2C-1FFC-4731-BCCC-4DC49C9788E1}" type="pres">
      <dgm:prSet presAssocID="{12E1592C-23FA-4517-B558-FF245E02BF4C}" presName="horz1" presStyleCnt="0"/>
      <dgm:spPr/>
    </dgm:pt>
    <dgm:pt modelId="{B77AAA9D-C944-4C5F-8433-9229A98605EE}" type="pres">
      <dgm:prSet presAssocID="{12E1592C-23FA-4517-B558-FF245E02BF4C}" presName="tx1" presStyleLbl="revTx" presStyleIdx="3" presStyleCnt="8"/>
      <dgm:spPr/>
    </dgm:pt>
    <dgm:pt modelId="{F3E8657B-3F83-4F10-A635-26751F7365A6}" type="pres">
      <dgm:prSet presAssocID="{12E1592C-23FA-4517-B558-FF245E02BF4C}" presName="vert1" presStyleCnt="0"/>
      <dgm:spPr/>
    </dgm:pt>
    <dgm:pt modelId="{46DAD3D9-FE3E-4F0E-B8CF-9268C1CE7565}" type="pres">
      <dgm:prSet presAssocID="{119AB876-6C3E-452D-B4CB-F3D904D021F1}" presName="thickLine" presStyleLbl="alignNode1" presStyleIdx="4" presStyleCnt="8"/>
      <dgm:spPr/>
    </dgm:pt>
    <dgm:pt modelId="{8C99D599-6601-4A0C-B582-6505262CF62C}" type="pres">
      <dgm:prSet presAssocID="{119AB876-6C3E-452D-B4CB-F3D904D021F1}" presName="horz1" presStyleCnt="0"/>
      <dgm:spPr/>
    </dgm:pt>
    <dgm:pt modelId="{A53E3AC5-31D1-4BB9-BF1E-F4F21286EEC4}" type="pres">
      <dgm:prSet presAssocID="{119AB876-6C3E-452D-B4CB-F3D904D021F1}" presName="tx1" presStyleLbl="revTx" presStyleIdx="4" presStyleCnt="8"/>
      <dgm:spPr/>
    </dgm:pt>
    <dgm:pt modelId="{B66EAC1B-DEA4-4F51-91C3-8237873BAA10}" type="pres">
      <dgm:prSet presAssocID="{119AB876-6C3E-452D-B4CB-F3D904D021F1}" presName="vert1" presStyleCnt="0"/>
      <dgm:spPr/>
    </dgm:pt>
    <dgm:pt modelId="{EB16D8CF-081A-43D4-9681-2E42CEF9B0D1}" type="pres">
      <dgm:prSet presAssocID="{88386C4F-6EE9-4831-8B5A-D9055FC223DB}" presName="thickLine" presStyleLbl="alignNode1" presStyleIdx="5" presStyleCnt="8"/>
      <dgm:spPr/>
    </dgm:pt>
    <dgm:pt modelId="{2C4216AD-1960-4626-8999-91A95F3F1FE7}" type="pres">
      <dgm:prSet presAssocID="{88386C4F-6EE9-4831-8B5A-D9055FC223DB}" presName="horz1" presStyleCnt="0"/>
      <dgm:spPr/>
    </dgm:pt>
    <dgm:pt modelId="{BD0277DC-5D04-4E90-BFFD-B44724844B28}" type="pres">
      <dgm:prSet presAssocID="{88386C4F-6EE9-4831-8B5A-D9055FC223DB}" presName="tx1" presStyleLbl="revTx" presStyleIdx="5" presStyleCnt="8"/>
      <dgm:spPr/>
    </dgm:pt>
    <dgm:pt modelId="{303A86EF-6CD0-455F-9D02-A31D81D4E546}" type="pres">
      <dgm:prSet presAssocID="{88386C4F-6EE9-4831-8B5A-D9055FC223DB}" presName="vert1" presStyleCnt="0"/>
      <dgm:spPr/>
    </dgm:pt>
    <dgm:pt modelId="{29B60698-AB99-4361-B796-48CBE2BDEF92}" type="pres">
      <dgm:prSet presAssocID="{92608585-9152-4A1A-8359-A2B3315E3AE6}" presName="thickLine" presStyleLbl="alignNode1" presStyleIdx="6" presStyleCnt="8"/>
      <dgm:spPr/>
    </dgm:pt>
    <dgm:pt modelId="{AFAAFC3A-467B-48C3-B02D-1218A08F4ED8}" type="pres">
      <dgm:prSet presAssocID="{92608585-9152-4A1A-8359-A2B3315E3AE6}" presName="horz1" presStyleCnt="0"/>
      <dgm:spPr/>
    </dgm:pt>
    <dgm:pt modelId="{F7A9FCEC-A265-4CBA-A052-3F3B024F3518}" type="pres">
      <dgm:prSet presAssocID="{92608585-9152-4A1A-8359-A2B3315E3AE6}" presName="tx1" presStyleLbl="revTx" presStyleIdx="6" presStyleCnt="8"/>
      <dgm:spPr/>
    </dgm:pt>
    <dgm:pt modelId="{4C579DC0-8EB5-4009-B859-BC8A64151521}" type="pres">
      <dgm:prSet presAssocID="{92608585-9152-4A1A-8359-A2B3315E3AE6}" presName="vert1" presStyleCnt="0"/>
      <dgm:spPr/>
    </dgm:pt>
    <dgm:pt modelId="{7E268ABF-9D3B-4BE1-A0AA-CDA8622A7AF9}" type="pres">
      <dgm:prSet presAssocID="{1A19452A-A49E-4E36-AC98-BDFFA82F1818}" presName="thickLine" presStyleLbl="alignNode1" presStyleIdx="7" presStyleCnt="8"/>
      <dgm:spPr/>
    </dgm:pt>
    <dgm:pt modelId="{D0578494-1E6D-48DC-A927-8F2FCBBFFF64}" type="pres">
      <dgm:prSet presAssocID="{1A19452A-A49E-4E36-AC98-BDFFA82F1818}" presName="horz1" presStyleCnt="0"/>
      <dgm:spPr/>
    </dgm:pt>
    <dgm:pt modelId="{4FF9D8B5-1AFC-4082-8B37-0351246F6085}" type="pres">
      <dgm:prSet presAssocID="{1A19452A-A49E-4E36-AC98-BDFFA82F1818}" presName="tx1" presStyleLbl="revTx" presStyleIdx="7" presStyleCnt="8"/>
      <dgm:spPr/>
    </dgm:pt>
    <dgm:pt modelId="{607873E9-49F6-4E5E-81AD-90A220B3206D}" type="pres">
      <dgm:prSet presAssocID="{1A19452A-A49E-4E36-AC98-BDFFA82F1818}" presName="vert1" presStyleCnt="0"/>
      <dgm:spPr/>
    </dgm:pt>
  </dgm:ptLst>
  <dgm:cxnLst>
    <dgm:cxn modelId="{9638420E-EA9B-4034-A8B8-340B1A4007AE}" type="presOf" srcId="{5ADD7D75-ACD3-4F8C-8321-BCB687A2AD77}" destId="{6EA3073D-5A0C-44B5-AE01-4A43FDD590B1}" srcOrd="0" destOrd="0" presId="urn:microsoft.com/office/officeart/2008/layout/LinedList"/>
    <dgm:cxn modelId="{CF47ED1D-2CFD-41F6-A580-E50BC36F7FF4}" srcId="{A0A6B8EF-7407-4AE7-9D8E-0063F56BB2C1}" destId="{1F96D616-2280-4B5C-ADE4-50B56CE7BD12}" srcOrd="1" destOrd="0" parTransId="{F51D1B36-B7DA-4E59-915F-1DDABEF482AD}" sibTransId="{3B073F7D-1613-4325-909D-139CA300EFDB}"/>
    <dgm:cxn modelId="{5BEB3D22-7E0F-4142-817C-F88D40BAE834}" type="presOf" srcId="{12E1592C-23FA-4517-B558-FF245E02BF4C}" destId="{B77AAA9D-C944-4C5F-8433-9229A98605EE}" srcOrd="0" destOrd="0" presId="urn:microsoft.com/office/officeart/2008/layout/LinedList"/>
    <dgm:cxn modelId="{42337A2E-3B5F-476E-A39B-C9F47C82AB58}" srcId="{A0A6B8EF-7407-4AE7-9D8E-0063F56BB2C1}" destId="{88386C4F-6EE9-4831-8B5A-D9055FC223DB}" srcOrd="5" destOrd="0" parTransId="{3D56B236-76D2-4089-9E7E-FC4F2D4E3465}" sibTransId="{DF588DE1-CAE2-4EE1-B502-CD832033CFF9}"/>
    <dgm:cxn modelId="{A6B2BE30-00B0-4E7A-8AAE-3F3C262C8823}" type="presOf" srcId="{A0A6B8EF-7407-4AE7-9D8E-0063F56BB2C1}" destId="{56FDB819-5924-442E-9F64-EE2881C94F20}" srcOrd="0" destOrd="0" presId="urn:microsoft.com/office/officeart/2008/layout/LinedList"/>
    <dgm:cxn modelId="{8D54C130-97AC-457F-A91A-FB1A252F561D}" srcId="{A0A6B8EF-7407-4AE7-9D8E-0063F56BB2C1}" destId="{12E1592C-23FA-4517-B558-FF245E02BF4C}" srcOrd="3" destOrd="0" parTransId="{18793F1C-971B-4A71-B484-8DA0C714C4C3}" sibTransId="{C9F98D90-A587-444F-A44C-1347C394AACE}"/>
    <dgm:cxn modelId="{D648E633-5C3D-4BD9-816E-7F3AEB1F3BE7}" type="presOf" srcId="{92608585-9152-4A1A-8359-A2B3315E3AE6}" destId="{F7A9FCEC-A265-4CBA-A052-3F3B024F3518}" srcOrd="0" destOrd="0" presId="urn:microsoft.com/office/officeart/2008/layout/LinedList"/>
    <dgm:cxn modelId="{AC82D665-173C-479B-B749-DECB3D6C0234}" type="presOf" srcId="{484F5F39-EE90-4196-87D6-58CFA73E8306}" destId="{5CC7C824-D0B1-4040-9FC0-BC1CCDD49D3C}" srcOrd="0" destOrd="0" presId="urn:microsoft.com/office/officeart/2008/layout/LinedList"/>
    <dgm:cxn modelId="{AE358368-E743-4A06-97B2-76701D6F0889}" srcId="{A0A6B8EF-7407-4AE7-9D8E-0063F56BB2C1}" destId="{119AB876-6C3E-452D-B4CB-F3D904D021F1}" srcOrd="4" destOrd="0" parTransId="{A9C43E7B-D007-4D4D-8A94-D1DE2B45817F}" sibTransId="{4279617A-F8FC-4B67-A95D-B5918D473971}"/>
    <dgm:cxn modelId="{1821836E-6C98-4AD9-B3AC-5D7E5DF85A61}" type="presOf" srcId="{1A19452A-A49E-4E36-AC98-BDFFA82F1818}" destId="{4FF9D8B5-1AFC-4082-8B37-0351246F6085}" srcOrd="0" destOrd="0" presId="urn:microsoft.com/office/officeart/2008/layout/LinedList"/>
    <dgm:cxn modelId="{73483B95-472A-4A16-BFDD-43F02A18636E}" type="presOf" srcId="{88386C4F-6EE9-4831-8B5A-D9055FC223DB}" destId="{BD0277DC-5D04-4E90-BFFD-B44724844B28}" srcOrd="0" destOrd="0" presId="urn:microsoft.com/office/officeart/2008/layout/LinedList"/>
    <dgm:cxn modelId="{6A230696-8000-4F08-9C19-A673AF94970B}" srcId="{A0A6B8EF-7407-4AE7-9D8E-0063F56BB2C1}" destId="{92608585-9152-4A1A-8359-A2B3315E3AE6}" srcOrd="6" destOrd="0" parTransId="{58C94E7C-9E12-4A91-A41D-E3E4CD3F780F}" sibTransId="{144FE061-7D92-46F8-8C6C-149BD97B59D9}"/>
    <dgm:cxn modelId="{46D898A8-5265-4994-99A9-C70C411444C8}" srcId="{A0A6B8EF-7407-4AE7-9D8E-0063F56BB2C1}" destId="{484F5F39-EE90-4196-87D6-58CFA73E8306}" srcOrd="2" destOrd="0" parTransId="{71B8ACDB-3F51-48C3-BFAC-5987DC153D8E}" sibTransId="{E94DAEC0-776E-4F06-A1C2-E2DF67D25499}"/>
    <dgm:cxn modelId="{960490C5-BA53-4D78-A40A-71B37CE0A5D1}" type="presOf" srcId="{119AB876-6C3E-452D-B4CB-F3D904D021F1}" destId="{A53E3AC5-31D1-4BB9-BF1E-F4F21286EEC4}" srcOrd="0" destOrd="0" presId="urn:microsoft.com/office/officeart/2008/layout/LinedList"/>
    <dgm:cxn modelId="{AB4B52CA-B86B-44A7-B05A-A763655D6197}" srcId="{A0A6B8EF-7407-4AE7-9D8E-0063F56BB2C1}" destId="{1A19452A-A49E-4E36-AC98-BDFFA82F1818}" srcOrd="7" destOrd="0" parTransId="{1D2189D7-D019-4CCF-99CD-B4FD95019DEF}" sibTransId="{9DDD21D9-D960-4C6D-BBB7-FE92964203A6}"/>
    <dgm:cxn modelId="{3889C5D4-8A85-44F1-ACFF-CE2D3FFD337C}" type="presOf" srcId="{1F96D616-2280-4B5C-ADE4-50B56CE7BD12}" destId="{AE5F81BA-162A-459D-861E-0357D086E961}" srcOrd="0" destOrd="0" presId="urn:microsoft.com/office/officeart/2008/layout/LinedList"/>
    <dgm:cxn modelId="{679E81E7-9352-4976-8A53-445B4B466E03}" srcId="{A0A6B8EF-7407-4AE7-9D8E-0063F56BB2C1}" destId="{5ADD7D75-ACD3-4F8C-8321-BCB687A2AD77}" srcOrd="0" destOrd="0" parTransId="{12CF97FD-11E0-429A-BE23-01DAD3BF9B78}" sibTransId="{037906E2-1CD8-486E-BCE1-9695B1A20401}"/>
    <dgm:cxn modelId="{70FE1EB2-DF16-4784-A7F3-28E0ECA0DE37}" type="presParOf" srcId="{56FDB819-5924-442E-9F64-EE2881C94F20}" destId="{F4879BE5-CE88-449F-B913-16E1691C53A3}" srcOrd="0" destOrd="0" presId="urn:microsoft.com/office/officeart/2008/layout/LinedList"/>
    <dgm:cxn modelId="{0682DB7E-268F-4A24-BAC6-07EA7F0E2F71}" type="presParOf" srcId="{56FDB819-5924-442E-9F64-EE2881C94F20}" destId="{3E8C4532-A1EF-45B7-B1C8-A7573F2D1B98}" srcOrd="1" destOrd="0" presId="urn:microsoft.com/office/officeart/2008/layout/LinedList"/>
    <dgm:cxn modelId="{269D51D1-E425-4CAF-97B3-B45FB11D463A}" type="presParOf" srcId="{3E8C4532-A1EF-45B7-B1C8-A7573F2D1B98}" destId="{6EA3073D-5A0C-44B5-AE01-4A43FDD590B1}" srcOrd="0" destOrd="0" presId="urn:microsoft.com/office/officeart/2008/layout/LinedList"/>
    <dgm:cxn modelId="{D30A9711-CCC4-4AC5-92D6-BA8B3300334A}" type="presParOf" srcId="{3E8C4532-A1EF-45B7-B1C8-A7573F2D1B98}" destId="{15A70C99-5EED-4F51-B2FC-8CB17B58FBD9}" srcOrd="1" destOrd="0" presId="urn:microsoft.com/office/officeart/2008/layout/LinedList"/>
    <dgm:cxn modelId="{4FC47F37-EED1-4129-91D4-B7FF9ADA6D1E}" type="presParOf" srcId="{56FDB819-5924-442E-9F64-EE2881C94F20}" destId="{FF0D4992-4A78-4AA9-A87E-A30CF020ADB2}" srcOrd="2" destOrd="0" presId="urn:microsoft.com/office/officeart/2008/layout/LinedList"/>
    <dgm:cxn modelId="{CF1D16D3-F94A-4C64-9841-75ECA584F910}" type="presParOf" srcId="{56FDB819-5924-442E-9F64-EE2881C94F20}" destId="{2DBCB8A0-2CEC-453E-BEA3-2C47D75A29CF}" srcOrd="3" destOrd="0" presId="urn:microsoft.com/office/officeart/2008/layout/LinedList"/>
    <dgm:cxn modelId="{34F67302-30EF-4A14-AC15-121B4B9053D4}" type="presParOf" srcId="{2DBCB8A0-2CEC-453E-BEA3-2C47D75A29CF}" destId="{AE5F81BA-162A-459D-861E-0357D086E961}" srcOrd="0" destOrd="0" presId="urn:microsoft.com/office/officeart/2008/layout/LinedList"/>
    <dgm:cxn modelId="{59D9C434-057F-4D8B-A377-7FB95709865F}" type="presParOf" srcId="{2DBCB8A0-2CEC-453E-BEA3-2C47D75A29CF}" destId="{571E118A-4204-4C1D-8865-98BB2394D5DF}" srcOrd="1" destOrd="0" presId="urn:microsoft.com/office/officeart/2008/layout/LinedList"/>
    <dgm:cxn modelId="{2AB18C8C-736D-4778-9A1C-53006D555108}" type="presParOf" srcId="{56FDB819-5924-442E-9F64-EE2881C94F20}" destId="{FF6E3963-6E80-478F-BDB9-E0EABAA8E777}" srcOrd="4" destOrd="0" presId="urn:microsoft.com/office/officeart/2008/layout/LinedList"/>
    <dgm:cxn modelId="{A476F150-E30E-4BDC-A211-062AFC5DA177}" type="presParOf" srcId="{56FDB819-5924-442E-9F64-EE2881C94F20}" destId="{425C66C5-8AB0-4954-BC9E-ED3D424347B9}" srcOrd="5" destOrd="0" presId="urn:microsoft.com/office/officeart/2008/layout/LinedList"/>
    <dgm:cxn modelId="{434D56EC-0DF7-41D9-AAAF-AE1C3493FDA8}" type="presParOf" srcId="{425C66C5-8AB0-4954-BC9E-ED3D424347B9}" destId="{5CC7C824-D0B1-4040-9FC0-BC1CCDD49D3C}" srcOrd="0" destOrd="0" presId="urn:microsoft.com/office/officeart/2008/layout/LinedList"/>
    <dgm:cxn modelId="{4B90744E-61A3-4377-9541-7A8E39F075E6}" type="presParOf" srcId="{425C66C5-8AB0-4954-BC9E-ED3D424347B9}" destId="{158DF03C-F4FA-4CA7-9171-C3E571A977D1}" srcOrd="1" destOrd="0" presId="urn:microsoft.com/office/officeart/2008/layout/LinedList"/>
    <dgm:cxn modelId="{BEDD6B78-74D5-4FF2-8121-9A44BB747B02}" type="presParOf" srcId="{56FDB819-5924-442E-9F64-EE2881C94F20}" destId="{7A61A3DF-DD98-4446-BADB-67FDDC00CD41}" srcOrd="6" destOrd="0" presId="urn:microsoft.com/office/officeart/2008/layout/LinedList"/>
    <dgm:cxn modelId="{1B56CE7A-D738-41FB-AF1B-A588705CD519}" type="presParOf" srcId="{56FDB819-5924-442E-9F64-EE2881C94F20}" destId="{D13A8E2C-1FFC-4731-BCCC-4DC49C9788E1}" srcOrd="7" destOrd="0" presId="urn:microsoft.com/office/officeart/2008/layout/LinedList"/>
    <dgm:cxn modelId="{56BC764A-3876-4356-AE03-F0B890967DBD}" type="presParOf" srcId="{D13A8E2C-1FFC-4731-BCCC-4DC49C9788E1}" destId="{B77AAA9D-C944-4C5F-8433-9229A98605EE}" srcOrd="0" destOrd="0" presId="urn:microsoft.com/office/officeart/2008/layout/LinedList"/>
    <dgm:cxn modelId="{4E5027B5-6672-431D-A0B8-9446B6855CA6}" type="presParOf" srcId="{D13A8E2C-1FFC-4731-BCCC-4DC49C9788E1}" destId="{F3E8657B-3F83-4F10-A635-26751F7365A6}" srcOrd="1" destOrd="0" presId="urn:microsoft.com/office/officeart/2008/layout/LinedList"/>
    <dgm:cxn modelId="{25239D27-D78D-4798-A122-DEE865C9332E}" type="presParOf" srcId="{56FDB819-5924-442E-9F64-EE2881C94F20}" destId="{46DAD3D9-FE3E-4F0E-B8CF-9268C1CE7565}" srcOrd="8" destOrd="0" presId="urn:microsoft.com/office/officeart/2008/layout/LinedList"/>
    <dgm:cxn modelId="{7E27DD7A-9C56-438A-95A5-3400A6DFCA0E}" type="presParOf" srcId="{56FDB819-5924-442E-9F64-EE2881C94F20}" destId="{8C99D599-6601-4A0C-B582-6505262CF62C}" srcOrd="9" destOrd="0" presId="urn:microsoft.com/office/officeart/2008/layout/LinedList"/>
    <dgm:cxn modelId="{48E4CCA6-376E-4912-919F-9D0A657B4927}" type="presParOf" srcId="{8C99D599-6601-4A0C-B582-6505262CF62C}" destId="{A53E3AC5-31D1-4BB9-BF1E-F4F21286EEC4}" srcOrd="0" destOrd="0" presId="urn:microsoft.com/office/officeart/2008/layout/LinedList"/>
    <dgm:cxn modelId="{196E03D0-6590-48D7-9BAF-CFE9946156DE}" type="presParOf" srcId="{8C99D599-6601-4A0C-B582-6505262CF62C}" destId="{B66EAC1B-DEA4-4F51-91C3-8237873BAA10}" srcOrd="1" destOrd="0" presId="urn:microsoft.com/office/officeart/2008/layout/LinedList"/>
    <dgm:cxn modelId="{9153F8B5-EF9B-46FC-A124-DF1D3D32242F}" type="presParOf" srcId="{56FDB819-5924-442E-9F64-EE2881C94F20}" destId="{EB16D8CF-081A-43D4-9681-2E42CEF9B0D1}" srcOrd="10" destOrd="0" presId="urn:microsoft.com/office/officeart/2008/layout/LinedList"/>
    <dgm:cxn modelId="{1D3DEB4C-2A77-4459-91BA-44829B855C1B}" type="presParOf" srcId="{56FDB819-5924-442E-9F64-EE2881C94F20}" destId="{2C4216AD-1960-4626-8999-91A95F3F1FE7}" srcOrd="11" destOrd="0" presId="urn:microsoft.com/office/officeart/2008/layout/LinedList"/>
    <dgm:cxn modelId="{CE2C414C-A826-4CFF-9050-1C3B73DF16BA}" type="presParOf" srcId="{2C4216AD-1960-4626-8999-91A95F3F1FE7}" destId="{BD0277DC-5D04-4E90-BFFD-B44724844B28}" srcOrd="0" destOrd="0" presId="urn:microsoft.com/office/officeart/2008/layout/LinedList"/>
    <dgm:cxn modelId="{F5FAA848-3B37-4C8C-8290-086BD7708637}" type="presParOf" srcId="{2C4216AD-1960-4626-8999-91A95F3F1FE7}" destId="{303A86EF-6CD0-455F-9D02-A31D81D4E546}" srcOrd="1" destOrd="0" presId="urn:microsoft.com/office/officeart/2008/layout/LinedList"/>
    <dgm:cxn modelId="{743826D6-EB11-4040-B908-03F2AF453E9B}" type="presParOf" srcId="{56FDB819-5924-442E-9F64-EE2881C94F20}" destId="{29B60698-AB99-4361-B796-48CBE2BDEF92}" srcOrd="12" destOrd="0" presId="urn:microsoft.com/office/officeart/2008/layout/LinedList"/>
    <dgm:cxn modelId="{29D7D703-860B-427E-A205-970C0A17F6F2}" type="presParOf" srcId="{56FDB819-5924-442E-9F64-EE2881C94F20}" destId="{AFAAFC3A-467B-48C3-B02D-1218A08F4ED8}" srcOrd="13" destOrd="0" presId="urn:microsoft.com/office/officeart/2008/layout/LinedList"/>
    <dgm:cxn modelId="{60BB9890-2B11-4BBC-A57C-D518B0B02A34}" type="presParOf" srcId="{AFAAFC3A-467B-48C3-B02D-1218A08F4ED8}" destId="{F7A9FCEC-A265-4CBA-A052-3F3B024F3518}" srcOrd="0" destOrd="0" presId="urn:microsoft.com/office/officeart/2008/layout/LinedList"/>
    <dgm:cxn modelId="{93029983-7692-41E7-92FF-B6B66044617D}" type="presParOf" srcId="{AFAAFC3A-467B-48C3-B02D-1218A08F4ED8}" destId="{4C579DC0-8EB5-4009-B859-BC8A64151521}" srcOrd="1" destOrd="0" presId="urn:microsoft.com/office/officeart/2008/layout/LinedList"/>
    <dgm:cxn modelId="{5C3AF60A-6779-474B-9528-573BEC7F3DBB}" type="presParOf" srcId="{56FDB819-5924-442E-9F64-EE2881C94F20}" destId="{7E268ABF-9D3B-4BE1-A0AA-CDA8622A7AF9}" srcOrd="14" destOrd="0" presId="urn:microsoft.com/office/officeart/2008/layout/LinedList"/>
    <dgm:cxn modelId="{4E456D10-1874-4C3C-98B6-4C20775787A4}" type="presParOf" srcId="{56FDB819-5924-442E-9F64-EE2881C94F20}" destId="{D0578494-1E6D-48DC-A927-8F2FCBBFFF64}" srcOrd="15" destOrd="0" presId="urn:microsoft.com/office/officeart/2008/layout/LinedList"/>
    <dgm:cxn modelId="{99C1A62A-3715-4E2B-9DDC-0A373696177A}" type="presParOf" srcId="{D0578494-1E6D-48DC-A927-8F2FCBBFFF64}" destId="{4FF9D8B5-1AFC-4082-8B37-0351246F6085}" srcOrd="0" destOrd="0" presId="urn:microsoft.com/office/officeart/2008/layout/LinedList"/>
    <dgm:cxn modelId="{BD8A807D-11FE-4ED0-AEEA-01668CBD96A0}" type="presParOf" srcId="{D0578494-1E6D-48DC-A927-8F2FCBBFFF64}" destId="{607873E9-49F6-4E5E-81AD-90A220B3206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2F8A58-9224-42EF-88DA-45ABC77322E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B30C329-FDBF-42D1-82B6-05EBB22783B0}">
      <dgm:prSet/>
      <dgm:spPr/>
      <dgm:t>
        <a:bodyPr/>
        <a:lstStyle/>
        <a:p>
          <a:r>
            <a:rPr lang="en-US"/>
            <a:t>Benefits and burdens should be allocated fairly</a:t>
          </a:r>
        </a:p>
      </dgm:t>
    </dgm:pt>
    <dgm:pt modelId="{ED5B2792-EAD9-4130-A35F-2E57EE98BFDC}" type="parTrans" cxnId="{B8099AEE-6772-4682-B098-4F175B565187}">
      <dgm:prSet/>
      <dgm:spPr/>
      <dgm:t>
        <a:bodyPr/>
        <a:lstStyle/>
        <a:p>
          <a:endParaRPr lang="en-US"/>
        </a:p>
      </dgm:t>
    </dgm:pt>
    <dgm:pt modelId="{5CC38AE6-73F2-4533-AA6C-0991340A8E22}" type="sibTrans" cxnId="{B8099AEE-6772-4682-B098-4F175B565187}">
      <dgm:prSet/>
      <dgm:spPr/>
      <dgm:t>
        <a:bodyPr/>
        <a:lstStyle/>
        <a:p>
          <a:endParaRPr lang="en-US"/>
        </a:p>
      </dgm:t>
    </dgm:pt>
    <dgm:pt modelId="{1E41888F-B81D-40A6-899A-05412614466E}">
      <dgm:prSet/>
      <dgm:spPr/>
      <dgm:t>
        <a:bodyPr/>
        <a:lstStyle/>
        <a:p>
          <a:r>
            <a:rPr lang="en-US"/>
            <a:t>Social and economic inequalities be dealt with</a:t>
          </a:r>
        </a:p>
      </dgm:t>
    </dgm:pt>
    <dgm:pt modelId="{8244AAF4-2E84-42DC-B505-A44444D13A12}" type="parTrans" cxnId="{3149C4AE-D37E-473F-91FB-1F761F48856F}">
      <dgm:prSet/>
      <dgm:spPr/>
      <dgm:t>
        <a:bodyPr/>
        <a:lstStyle/>
        <a:p>
          <a:endParaRPr lang="en-US"/>
        </a:p>
      </dgm:t>
    </dgm:pt>
    <dgm:pt modelId="{5BA2E503-AE31-4872-A5F0-69F323851377}" type="sibTrans" cxnId="{3149C4AE-D37E-473F-91FB-1F761F48856F}">
      <dgm:prSet/>
      <dgm:spPr/>
      <dgm:t>
        <a:bodyPr/>
        <a:lstStyle/>
        <a:p>
          <a:endParaRPr lang="en-US"/>
        </a:p>
      </dgm:t>
    </dgm:pt>
    <dgm:pt modelId="{023BC05A-DD50-49F1-AE71-A80849DD7137}">
      <dgm:prSet/>
      <dgm:spPr/>
      <dgm:t>
        <a:bodyPr/>
        <a:lstStyle/>
        <a:p>
          <a:r>
            <a:rPr lang="en-US"/>
            <a:t>Affirmative Action</a:t>
          </a:r>
        </a:p>
      </dgm:t>
    </dgm:pt>
    <dgm:pt modelId="{2B3D52DD-28A2-4A37-98B3-6E7062BE4ECF}" type="parTrans" cxnId="{22558256-538D-413E-B8D5-C92BA3E7D72E}">
      <dgm:prSet/>
      <dgm:spPr/>
      <dgm:t>
        <a:bodyPr/>
        <a:lstStyle/>
        <a:p>
          <a:endParaRPr lang="en-US"/>
        </a:p>
      </dgm:t>
    </dgm:pt>
    <dgm:pt modelId="{A0529AB6-6B29-4489-B7C6-071F479A0F5F}" type="sibTrans" cxnId="{22558256-538D-413E-B8D5-C92BA3E7D72E}">
      <dgm:prSet/>
      <dgm:spPr/>
      <dgm:t>
        <a:bodyPr/>
        <a:lstStyle/>
        <a:p>
          <a:endParaRPr lang="en-US"/>
        </a:p>
      </dgm:t>
    </dgm:pt>
    <dgm:pt modelId="{662FF0BA-C42A-443B-B745-598DBC6774DE}">
      <dgm:prSet/>
      <dgm:spPr/>
      <dgm:t>
        <a:bodyPr/>
        <a:lstStyle/>
        <a:p>
          <a:r>
            <a:rPr lang="en-US"/>
            <a:t>Equal pay for equal work</a:t>
          </a:r>
        </a:p>
      </dgm:t>
    </dgm:pt>
    <dgm:pt modelId="{894E7A5D-88F3-42EA-AE1D-8A49CB474083}" type="parTrans" cxnId="{87591680-1F2F-4958-B195-BDF0B62FF981}">
      <dgm:prSet/>
      <dgm:spPr/>
      <dgm:t>
        <a:bodyPr/>
        <a:lstStyle/>
        <a:p>
          <a:endParaRPr lang="en-US"/>
        </a:p>
      </dgm:t>
    </dgm:pt>
    <dgm:pt modelId="{FC41E303-5CA0-4C9D-BBCD-B8464765A935}" type="sibTrans" cxnId="{87591680-1F2F-4958-B195-BDF0B62FF981}">
      <dgm:prSet/>
      <dgm:spPr/>
      <dgm:t>
        <a:bodyPr/>
        <a:lstStyle/>
        <a:p>
          <a:endParaRPr lang="en-US"/>
        </a:p>
      </dgm:t>
    </dgm:pt>
    <dgm:pt modelId="{483CB424-FDEA-43DB-ACB3-AF3EC6C1ABEB}" type="pres">
      <dgm:prSet presAssocID="{3F2F8A58-9224-42EF-88DA-45ABC77322EC}" presName="vert0" presStyleCnt="0">
        <dgm:presLayoutVars>
          <dgm:dir/>
          <dgm:animOne val="branch"/>
          <dgm:animLvl val="lvl"/>
        </dgm:presLayoutVars>
      </dgm:prSet>
      <dgm:spPr/>
    </dgm:pt>
    <dgm:pt modelId="{85693452-560A-486E-AC68-14D9BCA916F0}" type="pres">
      <dgm:prSet presAssocID="{1B30C329-FDBF-42D1-82B6-05EBB22783B0}" presName="thickLine" presStyleLbl="alignNode1" presStyleIdx="0" presStyleCnt="4"/>
      <dgm:spPr/>
    </dgm:pt>
    <dgm:pt modelId="{05777BC0-D34B-4FB1-A0DD-CF93B92581C7}" type="pres">
      <dgm:prSet presAssocID="{1B30C329-FDBF-42D1-82B6-05EBB22783B0}" presName="horz1" presStyleCnt="0"/>
      <dgm:spPr/>
    </dgm:pt>
    <dgm:pt modelId="{328783F3-7642-4D97-8C4F-2C85FE23F858}" type="pres">
      <dgm:prSet presAssocID="{1B30C329-FDBF-42D1-82B6-05EBB22783B0}" presName="tx1" presStyleLbl="revTx" presStyleIdx="0" presStyleCnt="4"/>
      <dgm:spPr/>
    </dgm:pt>
    <dgm:pt modelId="{339562E6-F650-483D-B512-220AF792BB75}" type="pres">
      <dgm:prSet presAssocID="{1B30C329-FDBF-42D1-82B6-05EBB22783B0}" presName="vert1" presStyleCnt="0"/>
      <dgm:spPr/>
    </dgm:pt>
    <dgm:pt modelId="{D3C63CC5-234F-42BB-8FAB-5799E69E93C2}" type="pres">
      <dgm:prSet presAssocID="{1E41888F-B81D-40A6-899A-05412614466E}" presName="thickLine" presStyleLbl="alignNode1" presStyleIdx="1" presStyleCnt="4"/>
      <dgm:spPr/>
    </dgm:pt>
    <dgm:pt modelId="{543136C4-BC99-48FB-9531-C81CCD9AF15B}" type="pres">
      <dgm:prSet presAssocID="{1E41888F-B81D-40A6-899A-05412614466E}" presName="horz1" presStyleCnt="0"/>
      <dgm:spPr/>
    </dgm:pt>
    <dgm:pt modelId="{C0A1CC96-573D-411D-B14C-1AA23519E380}" type="pres">
      <dgm:prSet presAssocID="{1E41888F-B81D-40A6-899A-05412614466E}" presName="tx1" presStyleLbl="revTx" presStyleIdx="1" presStyleCnt="4"/>
      <dgm:spPr/>
    </dgm:pt>
    <dgm:pt modelId="{034F447A-8287-4C87-A32C-91878295C493}" type="pres">
      <dgm:prSet presAssocID="{1E41888F-B81D-40A6-899A-05412614466E}" presName="vert1" presStyleCnt="0"/>
      <dgm:spPr/>
    </dgm:pt>
    <dgm:pt modelId="{C55647E5-B35C-4CC2-94ED-950052C3C6C3}" type="pres">
      <dgm:prSet presAssocID="{023BC05A-DD50-49F1-AE71-A80849DD7137}" presName="thickLine" presStyleLbl="alignNode1" presStyleIdx="2" presStyleCnt="4"/>
      <dgm:spPr/>
    </dgm:pt>
    <dgm:pt modelId="{7BE89CEC-8922-4E35-A358-7DEEAE2EC2AB}" type="pres">
      <dgm:prSet presAssocID="{023BC05A-DD50-49F1-AE71-A80849DD7137}" presName="horz1" presStyleCnt="0"/>
      <dgm:spPr/>
    </dgm:pt>
    <dgm:pt modelId="{B485BF02-A0A5-44AD-A92A-33E43F28FF14}" type="pres">
      <dgm:prSet presAssocID="{023BC05A-DD50-49F1-AE71-A80849DD7137}" presName="tx1" presStyleLbl="revTx" presStyleIdx="2" presStyleCnt="4"/>
      <dgm:spPr/>
    </dgm:pt>
    <dgm:pt modelId="{3029970C-E3EC-4D6C-9DD8-96C737F7FB38}" type="pres">
      <dgm:prSet presAssocID="{023BC05A-DD50-49F1-AE71-A80849DD7137}" presName="vert1" presStyleCnt="0"/>
      <dgm:spPr/>
    </dgm:pt>
    <dgm:pt modelId="{328068A3-8736-453D-85EB-5E3558063E06}" type="pres">
      <dgm:prSet presAssocID="{662FF0BA-C42A-443B-B745-598DBC6774DE}" presName="thickLine" presStyleLbl="alignNode1" presStyleIdx="3" presStyleCnt="4"/>
      <dgm:spPr/>
    </dgm:pt>
    <dgm:pt modelId="{AF5F6A97-027F-40CC-8803-EC32FD69DBD9}" type="pres">
      <dgm:prSet presAssocID="{662FF0BA-C42A-443B-B745-598DBC6774DE}" presName="horz1" presStyleCnt="0"/>
      <dgm:spPr/>
    </dgm:pt>
    <dgm:pt modelId="{B7797A58-1AD7-405E-96E4-F7A4E4BD3F76}" type="pres">
      <dgm:prSet presAssocID="{662FF0BA-C42A-443B-B745-598DBC6774DE}" presName="tx1" presStyleLbl="revTx" presStyleIdx="3" presStyleCnt="4"/>
      <dgm:spPr/>
    </dgm:pt>
    <dgm:pt modelId="{BDE89CE8-7579-4A6F-AC71-42703E5CADAA}" type="pres">
      <dgm:prSet presAssocID="{662FF0BA-C42A-443B-B745-598DBC6774DE}" presName="vert1" presStyleCnt="0"/>
      <dgm:spPr/>
    </dgm:pt>
  </dgm:ptLst>
  <dgm:cxnLst>
    <dgm:cxn modelId="{D2881A1A-9965-48A2-91C0-CCD7D3A93FEF}" type="presOf" srcId="{1B30C329-FDBF-42D1-82B6-05EBB22783B0}" destId="{328783F3-7642-4D97-8C4F-2C85FE23F858}" srcOrd="0" destOrd="0" presId="urn:microsoft.com/office/officeart/2008/layout/LinedList"/>
    <dgm:cxn modelId="{22558256-538D-413E-B8D5-C92BA3E7D72E}" srcId="{3F2F8A58-9224-42EF-88DA-45ABC77322EC}" destId="{023BC05A-DD50-49F1-AE71-A80849DD7137}" srcOrd="2" destOrd="0" parTransId="{2B3D52DD-28A2-4A37-98B3-6E7062BE4ECF}" sibTransId="{A0529AB6-6B29-4489-B7C6-071F479A0F5F}"/>
    <dgm:cxn modelId="{80BAE57E-AD6B-4296-A32D-220DB4DE302B}" type="presOf" srcId="{3F2F8A58-9224-42EF-88DA-45ABC77322EC}" destId="{483CB424-FDEA-43DB-ACB3-AF3EC6C1ABEB}" srcOrd="0" destOrd="0" presId="urn:microsoft.com/office/officeart/2008/layout/LinedList"/>
    <dgm:cxn modelId="{87591680-1F2F-4958-B195-BDF0B62FF981}" srcId="{3F2F8A58-9224-42EF-88DA-45ABC77322EC}" destId="{662FF0BA-C42A-443B-B745-598DBC6774DE}" srcOrd="3" destOrd="0" parTransId="{894E7A5D-88F3-42EA-AE1D-8A49CB474083}" sibTransId="{FC41E303-5CA0-4C9D-BBCD-B8464765A935}"/>
    <dgm:cxn modelId="{11EDC99D-5260-4C14-B1EB-2473EB1BF083}" type="presOf" srcId="{1E41888F-B81D-40A6-899A-05412614466E}" destId="{C0A1CC96-573D-411D-B14C-1AA23519E380}" srcOrd="0" destOrd="0" presId="urn:microsoft.com/office/officeart/2008/layout/LinedList"/>
    <dgm:cxn modelId="{3149C4AE-D37E-473F-91FB-1F761F48856F}" srcId="{3F2F8A58-9224-42EF-88DA-45ABC77322EC}" destId="{1E41888F-B81D-40A6-899A-05412614466E}" srcOrd="1" destOrd="0" parTransId="{8244AAF4-2E84-42DC-B505-A44444D13A12}" sibTransId="{5BA2E503-AE31-4872-A5F0-69F323851377}"/>
    <dgm:cxn modelId="{7B29CDC6-5933-4B53-95EA-620417612C54}" type="presOf" srcId="{023BC05A-DD50-49F1-AE71-A80849DD7137}" destId="{B485BF02-A0A5-44AD-A92A-33E43F28FF14}" srcOrd="0" destOrd="0" presId="urn:microsoft.com/office/officeart/2008/layout/LinedList"/>
    <dgm:cxn modelId="{3B47F5D3-25A5-4E44-B280-95DAA24C0820}" type="presOf" srcId="{662FF0BA-C42A-443B-B745-598DBC6774DE}" destId="{B7797A58-1AD7-405E-96E4-F7A4E4BD3F76}" srcOrd="0" destOrd="0" presId="urn:microsoft.com/office/officeart/2008/layout/LinedList"/>
    <dgm:cxn modelId="{B8099AEE-6772-4682-B098-4F175B565187}" srcId="{3F2F8A58-9224-42EF-88DA-45ABC77322EC}" destId="{1B30C329-FDBF-42D1-82B6-05EBB22783B0}" srcOrd="0" destOrd="0" parTransId="{ED5B2792-EAD9-4130-A35F-2E57EE98BFDC}" sibTransId="{5CC38AE6-73F2-4533-AA6C-0991340A8E22}"/>
    <dgm:cxn modelId="{1D77BB05-8C32-4512-A499-DA4F1E244185}" type="presParOf" srcId="{483CB424-FDEA-43DB-ACB3-AF3EC6C1ABEB}" destId="{85693452-560A-486E-AC68-14D9BCA916F0}" srcOrd="0" destOrd="0" presId="urn:microsoft.com/office/officeart/2008/layout/LinedList"/>
    <dgm:cxn modelId="{664994FC-E442-4AFF-AE36-6F07D09076FD}" type="presParOf" srcId="{483CB424-FDEA-43DB-ACB3-AF3EC6C1ABEB}" destId="{05777BC0-D34B-4FB1-A0DD-CF93B92581C7}" srcOrd="1" destOrd="0" presId="urn:microsoft.com/office/officeart/2008/layout/LinedList"/>
    <dgm:cxn modelId="{6C930274-73D9-4622-B5DC-BD1BC33B22A0}" type="presParOf" srcId="{05777BC0-D34B-4FB1-A0DD-CF93B92581C7}" destId="{328783F3-7642-4D97-8C4F-2C85FE23F858}" srcOrd="0" destOrd="0" presId="urn:microsoft.com/office/officeart/2008/layout/LinedList"/>
    <dgm:cxn modelId="{B7C869BB-3CBD-45A5-B775-7E2DA9B26A33}" type="presParOf" srcId="{05777BC0-D34B-4FB1-A0DD-CF93B92581C7}" destId="{339562E6-F650-483D-B512-220AF792BB75}" srcOrd="1" destOrd="0" presId="urn:microsoft.com/office/officeart/2008/layout/LinedList"/>
    <dgm:cxn modelId="{B37E1D7B-9EDC-41C4-B4FD-DB9566634A54}" type="presParOf" srcId="{483CB424-FDEA-43DB-ACB3-AF3EC6C1ABEB}" destId="{D3C63CC5-234F-42BB-8FAB-5799E69E93C2}" srcOrd="2" destOrd="0" presId="urn:microsoft.com/office/officeart/2008/layout/LinedList"/>
    <dgm:cxn modelId="{E8DD7050-662C-450E-BDE3-EE81ADDFA9F5}" type="presParOf" srcId="{483CB424-FDEA-43DB-ACB3-AF3EC6C1ABEB}" destId="{543136C4-BC99-48FB-9531-C81CCD9AF15B}" srcOrd="3" destOrd="0" presId="urn:microsoft.com/office/officeart/2008/layout/LinedList"/>
    <dgm:cxn modelId="{EBB1F5DE-8A27-4800-9931-56BB67E75EEF}" type="presParOf" srcId="{543136C4-BC99-48FB-9531-C81CCD9AF15B}" destId="{C0A1CC96-573D-411D-B14C-1AA23519E380}" srcOrd="0" destOrd="0" presId="urn:microsoft.com/office/officeart/2008/layout/LinedList"/>
    <dgm:cxn modelId="{08DBAFB0-D8C2-4036-9A17-3462B00A2A5E}" type="presParOf" srcId="{543136C4-BC99-48FB-9531-C81CCD9AF15B}" destId="{034F447A-8287-4C87-A32C-91878295C493}" srcOrd="1" destOrd="0" presId="urn:microsoft.com/office/officeart/2008/layout/LinedList"/>
    <dgm:cxn modelId="{7B506B3C-12B4-4243-A445-1DC868B74162}" type="presParOf" srcId="{483CB424-FDEA-43DB-ACB3-AF3EC6C1ABEB}" destId="{C55647E5-B35C-4CC2-94ED-950052C3C6C3}" srcOrd="4" destOrd="0" presId="urn:microsoft.com/office/officeart/2008/layout/LinedList"/>
    <dgm:cxn modelId="{8D756D11-A995-45BA-8E1A-2CEF318B51F2}" type="presParOf" srcId="{483CB424-FDEA-43DB-ACB3-AF3EC6C1ABEB}" destId="{7BE89CEC-8922-4E35-A358-7DEEAE2EC2AB}" srcOrd="5" destOrd="0" presId="urn:microsoft.com/office/officeart/2008/layout/LinedList"/>
    <dgm:cxn modelId="{D065CA0C-E4E7-46AD-9004-B96E8A47E870}" type="presParOf" srcId="{7BE89CEC-8922-4E35-A358-7DEEAE2EC2AB}" destId="{B485BF02-A0A5-44AD-A92A-33E43F28FF14}" srcOrd="0" destOrd="0" presId="urn:microsoft.com/office/officeart/2008/layout/LinedList"/>
    <dgm:cxn modelId="{81DEBAEE-B42D-47BF-8BEA-0457F101F541}" type="presParOf" srcId="{7BE89CEC-8922-4E35-A358-7DEEAE2EC2AB}" destId="{3029970C-E3EC-4D6C-9DD8-96C737F7FB38}" srcOrd="1" destOrd="0" presId="urn:microsoft.com/office/officeart/2008/layout/LinedList"/>
    <dgm:cxn modelId="{813059AB-D5ED-4D28-89DF-03647A9AE4B8}" type="presParOf" srcId="{483CB424-FDEA-43DB-ACB3-AF3EC6C1ABEB}" destId="{328068A3-8736-453D-85EB-5E3558063E06}" srcOrd="6" destOrd="0" presId="urn:microsoft.com/office/officeart/2008/layout/LinedList"/>
    <dgm:cxn modelId="{BD605F35-28A6-4337-81A4-8021C4E276ED}" type="presParOf" srcId="{483CB424-FDEA-43DB-ACB3-AF3EC6C1ABEB}" destId="{AF5F6A97-027F-40CC-8803-EC32FD69DBD9}" srcOrd="7" destOrd="0" presId="urn:microsoft.com/office/officeart/2008/layout/LinedList"/>
    <dgm:cxn modelId="{FE234EA8-35EA-4C6D-B195-1E15232B0BC2}" type="presParOf" srcId="{AF5F6A97-027F-40CC-8803-EC32FD69DBD9}" destId="{B7797A58-1AD7-405E-96E4-F7A4E4BD3F76}" srcOrd="0" destOrd="0" presId="urn:microsoft.com/office/officeart/2008/layout/LinedList"/>
    <dgm:cxn modelId="{C5C98C30-1FAF-47D4-871C-C6FDA91E9AAF}" type="presParOf" srcId="{AF5F6A97-027F-40CC-8803-EC32FD69DBD9}" destId="{BDE89CE8-7579-4A6F-AC71-42703E5CAD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DD8155-36DA-47BD-8D84-21E911323F4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81A3AF87-679A-4B30-85F2-7601BEE64AE3}">
      <dgm:prSet/>
      <dgm:spPr/>
      <dgm:t>
        <a:bodyPr/>
        <a:lstStyle/>
        <a:p>
          <a:r>
            <a:rPr lang="en-US" dirty="0"/>
            <a:t>Values</a:t>
          </a:r>
        </a:p>
      </dgm:t>
    </dgm:pt>
    <dgm:pt modelId="{BEF65AE4-7679-43D2-96AF-1E3513E2B792}" type="parTrans" cxnId="{A35CDFD3-389F-40A7-93BE-B44DFCAE691B}">
      <dgm:prSet/>
      <dgm:spPr/>
      <dgm:t>
        <a:bodyPr/>
        <a:lstStyle/>
        <a:p>
          <a:endParaRPr lang="en-US"/>
        </a:p>
      </dgm:t>
    </dgm:pt>
    <dgm:pt modelId="{8D01FEF9-5EFC-4B47-A55B-98B71E2A5377}" type="sibTrans" cxnId="{A35CDFD3-389F-40A7-93BE-B44DFCAE691B}">
      <dgm:prSet/>
      <dgm:spPr/>
      <dgm:t>
        <a:bodyPr/>
        <a:lstStyle/>
        <a:p>
          <a:endParaRPr lang="en-US"/>
        </a:p>
      </dgm:t>
    </dgm:pt>
    <dgm:pt modelId="{256A31B7-4BE2-4339-8780-71012DCD014F}">
      <dgm:prSet/>
      <dgm:spPr/>
      <dgm:t>
        <a:bodyPr/>
        <a:lstStyle/>
        <a:p>
          <a:r>
            <a:rPr lang="en-US" dirty="0"/>
            <a:t>Human dignity</a:t>
          </a:r>
        </a:p>
      </dgm:t>
    </dgm:pt>
    <dgm:pt modelId="{0F71408D-5D5D-49E3-8D32-2C9E2FE3D79A}" type="parTrans" cxnId="{6B2DD69C-B42E-47AE-B5EC-77D9C44B0475}">
      <dgm:prSet/>
      <dgm:spPr/>
      <dgm:t>
        <a:bodyPr/>
        <a:lstStyle/>
        <a:p>
          <a:endParaRPr lang="en-US"/>
        </a:p>
      </dgm:t>
    </dgm:pt>
    <dgm:pt modelId="{B0B022B0-5871-4C78-8727-23823B733410}" type="sibTrans" cxnId="{6B2DD69C-B42E-47AE-B5EC-77D9C44B0475}">
      <dgm:prSet/>
      <dgm:spPr/>
      <dgm:t>
        <a:bodyPr/>
        <a:lstStyle/>
        <a:p>
          <a:endParaRPr lang="en-US"/>
        </a:p>
      </dgm:t>
    </dgm:pt>
    <dgm:pt modelId="{C1EEE04B-9400-4525-8314-89549655CA0C}">
      <dgm:prSet/>
      <dgm:spPr/>
      <dgm:t>
        <a:bodyPr/>
        <a:lstStyle/>
        <a:p>
          <a:pPr rtl="0"/>
          <a:r>
            <a:rPr lang="en-US" dirty="0"/>
            <a:t>Non-racism</a:t>
          </a:r>
          <a:r>
            <a:rPr lang="en-US" dirty="0">
              <a:latin typeface="Century Gothic" panose="020B0502020202020204"/>
            </a:rPr>
            <a:t> </a:t>
          </a:r>
          <a:endParaRPr lang="en-US" dirty="0"/>
        </a:p>
      </dgm:t>
    </dgm:pt>
    <dgm:pt modelId="{0338CFEA-2E88-4CCD-BA5D-93115C893ABB}" type="parTrans" cxnId="{9CEC655E-3776-4B45-AA64-B2053E3EBD19}">
      <dgm:prSet/>
      <dgm:spPr/>
      <dgm:t>
        <a:bodyPr/>
        <a:lstStyle/>
        <a:p>
          <a:endParaRPr lang="en-US"/>
        </a:p>
      </dgm:t>
    </dgm:pt>
    <dgm:pt modelId="{95F58560-3058-45E7-A2B4-2B390BE224D5}" type="sibTrans" cxnId="{9CEC655E-3776-4B45-AA64-B2053E3EBD19}">
      <dgm:prSet/>
      <dgm:spPr/>
      <dgm:t>
        <a:bodyPr/>
        <a:lstStyle/>
        <a:p>
          <a:endParaRPr lang="en-US"/>
        </a:p>
      </dgm:t>
    </dgm:pt>
    <dgm:pt modelId="{E8EA80D9-E328-4C04-94B4-F26F481F9B57}">
      <dgm:prSet/>
      <dgm:spPr/>
      <dgm:t>
        <a:bodyPr/>
        <a:lstStyle/>
        <a:p>
          <a:r>
            <a:rPr lang="en-US" dirty="0"/>
            <a:t>Non-sexism</a:t>
          </a:r>
        </a:p>
      </dgm:t>
    </dgm:pt>
    <dgm:pt modelId="{6136E162-488A-456B-BCA5-BC50E1BF9EEE}" type="parTrans" cxnId="{1ED09A67-6DF0-42B3-A562-FF7C6E03C54D}">
      <dgm:prSet/>
      <dgm:spPr/>
      <dgm:t>
        <a:bodyPr/>
        <a:lstStyle/>
        <a:p>
          <a:endParaRPr lang="en-US"/>
        </a:p>
      </dgm:t>
    </dgm:pt>
    <dgm:pt modelId="{DC1E9995-A0F0-490C-AD3D-9B6E9512CE2D}" type="sibTrans" cxnId="{1ED09A67-6DF0-42B3-A562-FF7C6E03C54D}">
      <dgm:prSet/>
      <dgm:spPr/>
      <dgm:t>
        <a:bodyPr/>
        <a:lstStyle/>
        <a:p>
          <a:endParaRPr lang="en-US"/>
        </a:p>
      </dgm:t>
    </dgm:pt>
    <dgm:pt modelId="{5C921D51-ACCE-4C0F-8C74-1A749591F84D}">
      <dgm:prSet/>
      <dgm:spPr/>
      <dgm:t>
        <a:bodyPr/>
        <a:lstStyle/>
        <a:p>
          <a:r>
            <a:rPr lang="en-US" dirty="0"/>
            <a:t>Supreme law</a:t>
          </a:r>
        </a:p>
      </dgm:t>
    </dgm:pt>
    <dgm:pt modelId="{63F9A237-4138-411E-BD5B-0298951E7E2A}" type="parTrans" cxnId="{E5078C3E-7035-46AC-A507-20615CEEFB38}">
      <dgm:prSet/>
      <dgm:spPr/>
      <dgm:t>
        <a:bodyPr/>
        <a:lstStyle/>
        <a:p>
          <a:endParaRPr lang="en-US"/>
        </a:p>
      </dgm:t>
    </dgm:pt>
    <dgm:pt modelId="{F47D326A-489F-4071-BF22-221FBCB0ECD4}" type="sibTrans" cxnId="{E5078C3E-7035-46AC-A507-20615CEEFB38}">
      <dgm:prSet/>
      <dgm:spPr/>
      <dgm:t>
        <a:bodyPr/>
        <a:lstStyle/>
        <a:p>
          <a:endParaRPr lang="en-US"/>
        </a:p>
      </dgm:t>
    </dgm:pt>
    <dgm:pt modelId="{9A292ECC-945D-4700-A63A-0B7AEF7FAD2A}">
      <dgm:prSet/>
      <dgm:spPr/>
      <dgm:t>
        <a:bodyPr/>
        <a:lstStyle/>
        <a:p>
          <a:r>
            <a:rPr lang="en-US" dirty="0"/>
            <a:t>Bill of rights</a:t>
          </a:r>
        </a:p>
      </dgm:t>
    </dgm:pt>
    <dgm:pt modelId="{8E4E2C18-65E7-41EE-B3D6-84CF025D100F}" type="parTrans" cxnId="{53EF2DD2-3EE9-4C9B-9866-2D7710B24B8F}">
      <dgm:prSet/>
      <dgm:spPr/>
      <dgm:t>
        <a:bodyPr/>
        <a:lstStyle/>
        <a:p>
          <a:endParaRPr lang="en-US"/>
        </a:p>
      </dgm:t>
    </dgm:pt>
    <dgm:pt modelId="{B8AE7904-FA9A-4463-8DFC-604EDC750E90}" type="sibTrans" cxnId="{53EF2DD2-3EE9-4C9B-9866-2D7710B24B8F}">
      <dgm:prSet/>
      <dgm:spPr/>
      <dgm:t>
        <a:bodyPr/>
        <a:lstStyle/>
        <a:p>
          <a:endParaRPr lang="en-US"/>
        </a:p>
      </dgm:t>
    </dgm:pt>
    <dgm:pt modelId="{0E96AF3F-CE85-496E-966C-52F369CD3573}">
      <dgm:prSet phldr="0"/>
      <dgm:spPr/>
      <dgm:t>
        <a:bodyPr/>
        <a:lstStyle/>
        <a:p>
          <a:pPr rtl="0"/>
          <a:r>
            <a:rPr lang="en-US" dirty="0">
              <a:latin typeface="Century Gothic" panose="020B0502020202020204"/>
            </a:rPr>
            <a:t> </a:t>
          </a:r>
          <a:r>
            <a:rPr lang="en-US" dirty="0"/>
            <a:t>Limitations of rights</a:t>
          </a:r>
          <a:endParaRPr lang="en-US" dirty="0">
            <a:latin typeface="Century Gothic" panose="020B0502020202020204"/>
          </a:endParaRPr>
        </a:p>
      </dgm:t>
    </dgm:pt>
    <dgm:pt modelId="{56FC841A-A3EB-41CE-8C3B-59883EBD872A}" type="parTrans" cxnId="{D09EE51C-3F30-4EB4-9C70-D976C1890842}">
      <dgm:prSet/>
      <dgm:spPr/>
    </dgm:pt>
    <dgm:pt modelId="{1FD22C03-D8DE-4420-AC27-BC22FE4933D0}" type="sibTrans" cxnId="{D09EE51C-3F30-4EB4-9C70-D976C1890842}">
      <dgm:prSet/>
      <dgm:spPr/>
    </dgm:pt>
    <dgm:pt modelId="{16CE510D-8486-4C17-9FF8-E1CE05B8DE74}" type="pres">
      <dgm:prSet presAssocID="{46DD8155-36DA-47BD-8D84-21E911323F40}" presName="linear" presStyleCnt="0">
        <dgm:presLayoutVars>
          <dgm:dir/>
          <dgm:animLvl val="lvl"/>
          <dgm:resizeHandles val="exact"/>
        </dgm:presLayoutVars>
      </dgm:prSet>
      <dgm:spPr/>
    </dgm:pt>
    <dgm:pt modelId="{152829B0-C56C-44E7-AEBC-437B9963FF6A}" type="pres">
      <dgm:prSet presAssocID="{81A3AF87-679A-4B30-85F2-7601BEE64AE3}" presName="parentLin" presStyleCnt="0"/>
      <dgm:spPr/>
    </dgm:pt>
    <dgm:pt modelId="{8C0725BA-C8F8-4E9A-B551-E8CC655AD59C}" type="pres">
      <dgm:prSet presAssocID="{81A3AF87-679A-4B30-85F2-7601BEE64AE3}" presName="parentLeftMargin" presStyleLbl="node1" presStyleIdx="0" presStyleCnt="2"/>
      <dgm:spPr/>
    </dgm:pt>
    <dgm:pt modelId="{0B6BAE35-B364-449A-9F08-0D56C439738C}" type="pres">
      <dgm:prSet presAssocID="{81A3AF87-679A-4B30-85F2-7601BEE64AE3}" presName="parentText" presStyleLbl="node1" presStyleIdx="0" presStyleCnt="2">
        <dgm:presLayoutVars>
          <dgm:chMax val="0"/>
          <dgm:bulletEnabled val="1"/>
        </dgm:presLayoutVars>
      </dgm:prSet>
      <dgm:spPr/>
    </dgm:pt>
    <dgm:pt modelId="{5FF624B2-1819-4476-AD4E-ACCB19631D47}" type="pres">
      <dgm:prSet presAssocID="{81A3AF87-679A-4B30-85F2-7601BEE64AE3}" presName="negativeSpace" presStyleCnt="0"/>
      <dgm:spPr/>
    </dgm:pt>
    <dgm:pt modelId="{9C6851DE-D048-4208-9C0A-D9EEC09E8267}" type="pres">
      <dgm:prSet presAssocID="{81A3AF87-679A-4B30-85F2-7601BEE64AE3}" presName="childText" presStyleLbl="conFgAcc1" presStyleIdx="0" presStyleCnt="2">
        <dgm:presLayoutVars>
          <dgm:bulletEnabled val="1"/>
        </dgm:presLayoutVars>
      </dgm:prSet>
      <dgm:spPr/>
    </dgm:pt>
    <dgm:pt modelId="{AF212F28-88FA-4D29-BEE9-9F8DCB2B613B}" type="pres">
      <dgm:prSet presAssocID="{8D01FEF9-5EFC-4B47-A55B-98B71E2A5377}" presName="spaceBetweenRectangles" presStyleCnt="0"/>
      <dgm:spPr/>
    </dgm:pt>
    <dgm:pt modelId="{A91CAC11-FE60-4E56-A0AD-80A9940904D2}" type="pres">
      <dgm:prSet presAssocID="{9A292ECC-945D-4700-A63A-0B7AEF7FAD2A}" presName="parentLin" presStyleCnt="0"/>
      <dgm:spPr/>
    </dgm:pt>
    <dgm:pt modelId="{9906D0F8-D691-4B75-B7A5-F405730AE59A}" type="pres">
      <dgm:prSet presAssocID="{9A292ECC-945D-4700-A63A-0B7AEF7FAD2A}" presName="parentLeftMargin" presStyleLbl="node1" presStyleIdx="0" presStyleCnt="2"/>
      <dgm:spPr/>
    </dgm:pt>
    <dgm:pt modelId="{648CC894-8C5B-48EA-9EEC-262A0A599FAE}" type="pres">
      <dgm:prSet presAssocID="{9A292ECC-945D-4700-A63A-0B7AEF7FAD2A}" presName="parentText" presStyleLbl="node1" presStyleIdx="1" presStyleCnt="2">
        <dgm:presLayoutVars>
          <dgm:chMax val="0"/>
          <dgm:bulletEnabled val="1"/>
        </dgm:presLayoutVars>
      </dgm:prSet>
      <dgm:spPr/>
    </dgm:pt>
    <dgm:pt modelId="{6E22F69A-B9E4-4BAC-8720-179A0E333BA7}" type="pres">
      <dgm:prSet presAssocID="{9A292ECC-945D-4700-A63A-0B7AEF7FAD2A}" presName="negativeSpace" presStyleCnt="0"/>
      <dgm:spPr/>
    </dgm:pt>
    <dgm:pt modelId="{3ACBFCD7-4D80-46C9-B5E6-4F9419AF3D0D}" type="pres">
      <dgm:prSet presAssocID="{9A292ECC-945D-4700-A63A-0B7AEF7FAD2A}" presName="childText" presStyleLbl="conFgAcc1" presStyleIdx="1" presStyleCnt="2">
        <dgm:presLayoutVars>
          <dgm:bulletEnabled val="1"/>
        </dgm:presLayoutVars>
      </dgm:prSet>
      <dgm:spPr/>
    </dgm:pt>
  </dgm:ptLst>
  <dgm:cxnLst>
    <dgm:cxn modelId="{1124230A-7FF2-416E-9DCC-EBF35ACC7402}" type="presOf" srcId="{9A292ECC-945D-4700-A63A-0B7AEF7FAD2A}" destId="{9906D0F8-D691-4B75-B7A5-F405730AE59A}" srcOrd="0" destOrd="0" presId="urn:microsoft.com/office/officeart/2005/8/layout/list1"/>
    <dgm:cxn modelId="{D09EE51C-3F30-4EB4-9C70-D976C1890842}" srcId="{9A292ECC-945D-4700-A63A-0B7AEF7FAD2A}" destId="{0E96AF3F-CE85-496E-966C-52F369CD3573}" srcOrd="0" destOrd="0" parTransId="{56FC841A-A3EB-41CE-8C3B-59883EBD872A}" sibTransId="{1FD22C03-D8DE-4420-AC27-BC22FE4933D0}"/>
    <dgm:cxn modelId="{E5078C3E-7035-46AC-A507-20615CEEFB38}" srcId="{81A3AF87-679A-4B30-85F2-7601BEE64AE3}" destId="{5C921D51-ACCE-4C0F-8C74-1A749591F84D}" srcOrd="3" destOrd="0" parTransId="{63F9A237-4138-411E-BD5B-0298951E7E2A}" sibTransId="{F47D326A-489F-4071-BF22-221FBCB0ECD4}"/>
    <dgm:cxn modelId="{9CEC655E-3776-4B45-AA64-B2053E3EBD19}" srcId="{81A3AF87-679A-4B30-85F2-7601BEE64AE3}" destId="{C1EEE04B-9400-4525-8314-89549655CA0C}" srcOrd="1" destOrd="0" parTransId="{0338CFEA-2E88-4CCD-BA5D-93115C893ABB}" sibTransId="{95F58560-3058-45E7-A2B4-2B390BE224D5}"/>
    <dgm:cxn modelId="{1ED09A67-6DF0-42B3-A562-FF7C6E03C54D}" srcId="{81A3AF87-679A-4B30-85F2-7601BEE64AE3}" destId="{E8EA80D9-E328-4C04-94B4-F26F481F9B57}" srcOrd="2" destOrd="0" parTransId="{6136E162-488A-456B-BCA5-BC50E1BF9EEE}" sibTransId="{DC1E9995-A0F0-490C-AD3D-9B6E9512CE2D}"/>
    <dgm:cxn modelId="{53E3766B-1E74-4CC1-BD9D-AC60E060D679}" type="presOf" srcId="{5C921D51-ACCE-4C0F-8C74-1A749591F84D}" destId="{9C6851DE-D048-4208-9C0A-D9EEC09E8267}" srcOrd="0" destOrd="3" presId="urn:microsoft.com/office/officeart/2005/8/layout/list1"/>
    <dgm:cxn modelId="{E0E90058-9432-4F39-8FD9-4CED6881A91C}" type="presOf" srcId="{0E96AF3F-CE85-496E-966C-52F369CD3573}" destId="{3ACBFCD7-4D80-46C9-B5E6-4F9419AF3D0D}" srcOrd="0" destOrd="0" presId="urn:microsoft.com/office/officeart/2005/8/layout/list1"/>
    <dgm:cxn modelId="{A43A317D-33AD-4335-A0DC-BB5A0233E1AD}" type="presOf" srcId="{E8EA80D9-E328-4C04-94B4-F26F481F9B57}" destId="{9C6851DE-D048-4208-9C0A-D9EEC09E8267}" srcOrd="0" destOrd="2" presId="urn:microsoft.com/office/officeart/2005/8/layout/list1"/>
    <dgm:cxn modelId="{D4D5658C-6D75-42C4-A877-BE4A86E408C9}" type="presOf" srcId="{9A292ECC-945D-4700-A63A-0B7AEF7FAD2A}" destId="{648CC894-8C5B-48EA-9EEC-262A0A599FAE}" srcOrd="1" destOrd="0" presId="urn:microsoft.com/office/officeart/2005/8/layout/list1"/>
    <dgm:cxn modelId="{63B99096-3CE0-41A8-B992-336387E5C9F5}" type="presOf" srcId="{C1EEE04B-9400-4525-8314-89549655CA0C}" destId="{9C6851DE-D048-4208-9C0A-D9EEC09E8267}" srcOrd="0" destOrd="1" presId="urn:microsoft.com/office/officeart/2005/8/layout/list1"/>
    <dgm:cxn modelId="{6B2DD69C-B42E-47AE-B5EC-77D9C44B0475}" srcId="{81A3AF87-679A-4B30-85F2-7601BEE64AE3}" destId="{256A31B7-4BE2-4339-8780-71012DCD014F}" srcOrd="0" destOrd="0" parTransId="{0F71408D-5D5D-49E3-8D32-2C9E2FE3D79A}" sibTransId="{B0B022B0-5871-4C78-8727-23823B733410}"/>
    <dgm:cxn modelId="{03EA6DB0-D848-4B91-9EED-ED5B196BA9B5}" type="presOf" srcId="{81A3AF87-679A-4B30-85F2-7601BEE64AE3}" destId="{0B6BAE35-B364-449A-9F08-0D56C439738C}" srcOrd="1" destOrd="0" presId="urn:microsoft.com/office/officeart/2005/8/layout/list1"/>
    <dgm:cxn modelId="{E18753C8-6AE7-467D-A9AD-CA5A8F051189}" type="presOf" srcId="{46DD8155-36DA-47BD-8D84-21E911323F40}" destId="{16CE510D-8486-4C17-9FF8-E1CE05B8DE74}" srcOrd="0" destOrd="0" presId="urn:microsoft.com/office/officeart/2005/8/layout/list1"/>
    <dgm:cxn modelId="{53EF2DD2-3EE9-4C9B-9866-2D7710B24B8F}" srcId="{46DD8155-36DA-47BD-8D84-21E911323F40}" destId="{9A292ECC-945D-4700-A63A-0B7AEF7FAD2A}" srcOrd="1" destOrd="0" parTransId="{8E4E2C18-65E7-41EE-B3D6-84CF025D100F}" sibTransId="{B8AE7904-FA9A-4463-8DFC-604EDC750E90}"/>
    <dgm:cxn modelId="{A35CDFD3-389F-40A7-93BE-B44DFCAE691B}" srcId="{46DD8155-36DA-47BD-8D84-21E911323F40}" destId="{81A3AF87-679A-4B30-85F2-7601BEE64AE3}" srcOrd="0" destOrd="0" parTransId="{BEF65AE4-7679-43D2-96AF-1E3513E2B792}" sibTransId="{8D01FEF9-5EFC-4B47-A55B-98B71E2A5377}"/>
    <dgm:cxn modelId="{A2B487FA-48C2-406E-8C78-481DD3B2A3ED}" type="presOf" srcId="{256A31B7-4BE2-4339-8780-71012DCD014F}" destId="{9C6851DE-D048-4208-9C0A-D9EEC09E8267}" srcOrd="0" destOrd="0" presId="urn:microsoft.com/office/officeart/2005/8/layout/list1"/>
    <dgm:cxn modelId="{A750D1FB-649A-4EEF-87B9-D6F0966A9654}" type="presOf" srcId="{81A3AF87-679A-4B30-85F2-7601BEE64AE3}" destId="{8C0725BA-C8F8-4E9A-B551-E8CC655AD59C}" srcOrd="0" destOrd="0" presId="urn:microsoft.com/office/officeart/2005/8/layout/list1"/>
    <dgm:cxn modelId="{4A3BCFE0-5472-4F96-AA2D-10B49CAA8EBB}" type="presParOf" srcId="{16CE510D-8486-4C17-9FF8-E1CE05B8DE74}" destId="{152829B0-C56C-44E7-AEBC-437B9963FF6A}" srcOrd="0" destOrd="0" presId="urn:microsoft.com/office/officeart/2005/8/layout/list1"/>
    <dgm:cxn modelId="{B3401263-65B5-4B56-8B35-F266869837B0}" type="presParOf" srcId="{152829B0-C56C-44E7-AEBC-437B9963FF6A}" destId="{8C0725BA-C8F8-4E9A-B551-E8CC655AD59C}" srcOrd="0" destOrd="0" presId="urn:microsoft.com/office/officeart/2005/8/layout/list1"/>
    <dgm:cxn modelId="{BE298825-87D0-4371-B123-F77C72762E2D}" type="presParOf" srcId="{152829B0-C56C-44E7-AEBC-437B9963FF6A}" destId="{0B6BAE35-B364-449A-9F08-0D56C439738C}" srcOrd="1" destOrd="0" presId="urn:microsoft.com/office/officeart/2005/8/layout/list1"/>
    <dgm:cxn modelId="{E95746E1-A681-4BCF-BB7D-2CFBF0AB86DE}" type="presParOf" srcId="{16CE510D-8486-4C17-9FF8-E1CE05B8DE74}" destId="{5FF624B2-1819-4476-AD4E-ACCB19631D47}" srcOrd="1" destOrd="0" presId="urn:microsoft.com/office/officeart/2005/8/layout/list1"/>
    <dgm:cxn modelId="{6C37DCF6-7CE6-4B87-A233-3738C6E4188F}" type="presParOf" srcId="{16CE510D-8486-4C17-9FF8-E1CE05B8DE74}" destId="{9C6851DE-D048-4208-9C0A-D9EEC09E8267}" srcOrd="2" destOrd="0" presId="urn:microsoft.com/office/officeart/2005/8/layout/list1"/>
    <dgm:cxn modelId="{2B6C477B-5A4F-402D-8B36-7506C397919E}" type="presParOf" srcId="{16CE510D-8486-4C17-9FF8-E1CE05B8DE74}" destId="{AF212F28-88FA-4D29-BEE9-9F8DCB2B613B}" srcOrd="3" destOrd="0" presId="urn:microsoft.com/office/officeart/2005/8/layout/list1"/>
    <dgm:cxn modelId="{46A7C6D7-5D14-487B-8773-C6D314286318}" type="presParOf" srcId="{16CE510D-8486-4C17-9FF8-E1CE05B8DE74}" destId="{A91CAC11-FE60-4E56-A0AD-80A9940904D2}" srcOrd="4" destOrd="0" presId="urn:microsoft.com/office/officeart/2005/8/layout/list1"/>
    <dgm:cxn modelId="{680EC3F1-9A5B-4FD0-87CA-1DB7269EA449}" type="presParOf" srcId="{A91CAC11-FE60-4E56-A0AD-80A9940904D2}" destId="{9906D0F8-D691-4B75-B7A5-F405730AE59A}" srcOrd="0" destOrd="0" presId="urn:microsoft.com/office/officeart/2005/8/layout/list1"/>
    <dgm:cxn modelId="{821159A6-D27D-4833-B4D3-BA0316E06CFA}" type="presParOf" srcId="{A91CAC11-FE60-4E56-A0AD-80A9940904D2}" destId="{648CC894-8C5B-48EA-9EEC-262A0A599FAE}" srcOrd="1" destOrd="0" presId="urn:microsoft.com/office/officeart/2005/8/layout/list1"/>
    <dgm:cxn modelId="{7B420CDA-6850-42D8-956E-DA0EEA88929E}" type="presParOf" srcId="{16CE510D-8486-4C17-9FF8-E1CE05B8DE74}" destId="{6E22F69A-B9E4-4BAC-8720-179A0E333BA7}" srcOrd="5" destOrd="0" presId="urn:microsoft.com/office/officeart/2005/8/layout/list1"/>
    <dgm:cxn modelId="{20E424B3-4F66-4BDE-98D3-A9740D08FC47}" type="presParOf" srcId="{16CE510D-8486-4C17-9FF8-E1CE05B8DE74}" destId="{3ACBFCD7-4D80-46C9-B5E6-4F9419AF3D0D}"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10E91A-D82B-4752-BBA7-D7B3DBA51B6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C7F422E-6353-44EC-957E-5AC1AA09D0EA}">
      <dgm:prSet/>
      <dgm:spPr/>
      <dgm:t>
        <a:bodyPr/>
        <a:lstStyle/>
        <a:p>
          <a:r>
            <a:rPr lang="en-US"/>
            <a:t>Equality</a:t>
          </a:r>
        </a:p>
      </dgm:t>
    </dgm:pt>
    <dgm:pt modelId="{A948E231-314F-42A9-8D96-D9B33E84BB11}" type="parTrans" cxnId="{FA1B4BE6-6067-43A0-84C6-603C4B02049C}">
      <dgm:prSet/>
      <dgm:spPr/>
      <dgm:t>
        <a:bodyPr/>
        <a:lstStyle/>
        <a:p>
          <a:endParaRPr lang="en-US"/>
        </a:p>
      </dgm:t>
    </dgm:pt>
    <dgm:pt modelId="{0B268902-DBA5-4F47-9972-8745E6D4B6BC}" type="sibTrans" cxnId="{FA1B4BE6-6067-43A0-84C6-603C4B02049C}">
      <dgm:prSet/>
      <dgm:spPr/>
      <dgm:t>
        <a:bodyPr/>
        <a:lstStyle/>
        <a:p>
          <a:endParaRPr lang="en-US"/>
        </a:p>
      </dgm:t>
    </dgm:pt>
    <dgm:pt modelId="{3613D341-B812-4E9C-BF90-153320B5A56A}">
      <dgm:prSet/>
      <dgm:spPr/>
      <dgm:t>
        <a:bodyPr/>
        <a:lstStyle/>
        <a:p>
          <a:r>
            <a:rPr lang="en-US"/>
            <a:t>Human dignity</a:t>
          </a:r>
        </a:p>
      </dgm:t>
    </dgm:pt>
    <dgm:pt modelId="{54491077-801F-4044-BECC-68DE88A170D8}" type="parTrans" cxnId="{A13A3811-08F2-4B3F-821D-45E479AEBBD9}">
      <dgm:prSet/>
      <dgm:spPr/>
      <dgm:t>
        <a:bodyPr/>
        <a:lstStyle/>
        <a:p>
          <a:endParaRPr lang="en-US"/>
        </a:p>
      </dgm:t>
    </dgm:pt>
    <dgm:pt modelId="{1A177EA3-D738-41BC-A7FC-7C5D8FB958BE}" type="sibTrans" cxnId="{A13A3811-08F2-4B3F-821D-45E479AEBBD9}">
      <dgm:prSet/>
      <dgm:spPr/>
      <dgm:t>
        <a:bodyPr/>
        <a:lstStyle/>
        <a:p>
          <a:endParaRPr lang="en-US"/>
        </a:p>
      </dgm:t>
    </dgm:pt>
    <dgm:pt modelId="{1E190710-82AB-4517-8927-055BCF75103D}">
      <dgm:prSet/>
      <dgm:spPr/>
      <dgm:t>
        <a:bodyPr/>
        <a:lstStyle/>
        <a:p>
          <a:r>
            <a:rPr lang="en-US"/>
            <a:t>Life</a:t>
          </a:r>
        </a:p>
      </dgm:t>
    </dgm:pt>
    <dgm:pt modelId="{95084026-3D11-4DC1-B640-DA40B1F82A9F}" type="parTrans" cxnId="{57906195-7C16-47AD-81AB-4BC9369A3144}">
      <dgm:prSet/>
      <dgm:spPr/>
      <dgm:t>
        <a:bodyPr/>
        <a:lstStyle/>
        <a:p>
          <a:endParaRPr lang="en-US"/>
        </a:p>
      </dgm:t>
    </dgm:pt>
    <dgm:pt modelId="{7EB32213-448F-4986-9905-579D1ED2AAF8}" type="sibTrans" cxnId="{57906195-7C16-47AD-81AB-4BC9369A3144}">
      <dgm:prSet/>
      <dgm:spPr/>
      <dgm:t>
        <a:bodyPr/>
        <a:lstStyle/>
        <a:p>
          <a:endParaRPr lang="en-US"/>
        </a:p>
      </dgm:t>
    </dgm:pt>
    <dgm:pt modelId="{CD60BB95-EE68-4ED6-AC8E-B2C00F4101BE}">
      <dgm:prSet/>
      <dgm:spPr/>
      <dgm:t>
        <a:bodyPr/>
        <a:lstStyle/>
        <a:p>
          <a:r>
            <a:rPr lang="en-US"/>
            <a:t>Security</a:t>
          </a:r>
        </a:p>
      </dgm:t>
    </dgm:pt>
    <dgm:pt modelId="{2C283C30-433C-43F3-8348-677179117C57}" type="parTrans" cxnId="{9C11CC2E-42D8-4023-BDED-F14F98AFFB50}">
      <dgm:prSet/>
      <dgm:spPr/>
      <dgm:t>
        <a:bodyPr/>
        <a:lstStyle/>
        <a:p>
          <a:endParaRPr lang="en-US"/>
        </a:p>
      </dgm:t>
    </dgm:pt>
    <dgm:pt modelId="{DB049A1C-AA14-4CAD-B502-4B86E730AC43}" type="sibTrans" cxnId="{9C11CC2E-42D8-4023-BDED-F14F98AFFB50}">
      <dgm:prSet/>
      <dgm:spPr/>
      <dgm:t>
        <a:bodyPr/>
        <a:lstStyle/>
        <a:p>
          <a:endParaRPr lang="en-US"/>
        </a:p>
      </dgm:t>
    </dgm:pt>
    <dgm:pt modelId="{2CA590BC-2ADD-47BE-96A8-2F94802B07BB}">
      <dgm:prSet/>
      <dgm:spPr/>
      <dgm:t>
        <a:bodyPr/>
        <a:lstStyle/>
        <a:p>
          <a:r>
            <a:rPr lang="en-US"/>
            <a:t>Privacy</a:t>
          </a:r>
        </a:p>
      </dgm:t>
    </dgm:pt>
    <dgm:pt modelId="{381F65A7-691D-49C1-9015-2F9404A284AC}" type="parTrans" cxnId="{368E112D-DD9C-4C01-8DBB-752A73F7F0E4}">
      <dgm:prSet/>
      <dgm:spPr/>
      <dgm:t>
        <a:bodyPr/>
        <a:lstStyle/>
        <a:p>
          <a:endParaRPr lang="en-US"/>
        </a:p>
      </dgm:t>
    </dgm:pt>
    <dgm:pt modelId="{20F20B5D-5334-49C1-AA55-EF4C39668C88}" type="sibTrans" cxnId="{368E112D-DD9C-4C01-8DBB-752A73F7F0E4}">
      <dgm:prSet/>
      <dgm:spPr/>
      <dgm:t>
        <a:bodyPr/>
        <a:lstStyle/>
        <a:p>
          <a:endParaRPr lang="en-US"/>
        </a:p>
      </dgm:t>
    </dgm:pt>
    <dgm:pt modelId="{4D246888-2245-438D-9E7E-68F6899B2D0B}">
      <dgm:prSet/>
      <dgm:spPr/>
      <dgm:t>
        <a:bodyPr/>
        <a:lstStyle/>
        <a:p>
          <a:r>
            <a:rPr lang="en-US"/>
            <a:t>Freedom of belief</a:t>
          </a:r>
        </a:p>
      </dgm:t>
    </dgm:pt>
    <dgm:pt modelId="{D58CE0E5-B23F-499F-AA74-51AAB0F89B3F}" type="parTrans" cxnId="{4927C3A6-4349-4254-BE4A-9088D601FCE4}">
      <dgm:prSet/>
      <dgm:spPr/>
      <dgm:t>
        <a:bodyPr/>
        <a:lstStyle/>
        <a:p>
          <a:endParaRPr lang="en-US"/>
        </a:p>
      </dgm:t>
    </dgm:pt>
    <dgm:pt modelId="{ECA21DFA-D73D-4C2E-9002-7139211B9B0B}" type="sibTrans" cxnId="{4927C3A6-4349-4254-BE4A-9088D601FCE4}">
      <dgm:prSet/>
      <dgm:spPr/>
      <dgm:t>
        <a:bodyPr/>
        <a:lstStyle/>
        <a:p>
          <a:endParaRPr lang="en-US"/>
        </a:p>
      </dgm:t>
    </dgm:pt>
    <dgm:pt modelId="{7FE3C16E-85FE-4CAB-9FA1-EF7E08FF6D2D}">
      <dgm:prSet/>
      <dgm:spPr/>
      <dgm:t>
        <a:bodyPr/>
        <a:lstStyle/>
        <a:p>
          <a:r>
            <a:rPr lang="en-US"/>
            <a:t>Freedom of expression</a:t>
          </a:r>
        </a:p>
      </dgm:t>
    </dgm:pt>
    <dgm:pt modelId="{1843A775-932F-403B-96D7-25E7862D3158}" type="parTrans" cxnId="{F4A7E58F-7E98-4C39-9A5F-A8FDC53812DA}">
      <dgm:prSet/>
      <dgm:spPr/>
      <dgm:t>
        <a:bodyPr/>
        <a:lstStyle/>
        <a:p>
          <a:endParaRPr lang="en-US"/>
        </a:p>
      </dgm:t>
    </dgm:pt>
    <dgm:pt modelId="{29CD4A88-F932-4647-B73D-AD02A47572D6}" type="sibTrans" cxnId="{F4A7E58F-7E98-4C39-9A5F-A8FDC53812DA}">
      <dgm:prSet/>
      <dgm:spPr/>
      <dgm:t>
        <a:bodyPr/>
        <a:lstStyle/>
        <a:p>
          <a:endParaRPr lang="en-US"/>
        </a:p>
      </dgm:t>
    </dgm:pt>
    <dgm:pt modelId="{6E24572E-F728-4D25-888A-0E8F8C873653}">
      <dgm:prSet/>
      <dgm:spPr/>
      <dgm:t>
        <a:bodyPr/>
        <a:lstStyle/>
        <a:p>
          <a:r>
            <a:rPr lang="en-US"/>
            <a:t>Language</a:t>
          </a:r>
        </a:p>
      </dgm:t>
    </dgm:pt>
    <dgm:pt modelId="{DE693126-CA95-48B2-8A0E-248F52C49221}" type="parTrans" cxnId="{77E6378B-BEBA-44D5-A5CE-837FAB80408F}">
      <dgm:prSet/>
      <dgm:spPr/>
      <dgm:t>
        <a:bodyPr/>
        <a:lstStyle/>
        <a:p>
          <a:endParaRPr lang="en-US"/>
        </a:p>
      </dgm:t>
    </dgm:pt>
    <dgm:pt modelId="{7B3C6D66-4C61-439D-AE3A-ED86AC64C2FA}" type="sibTrans" cxnId="{77E6378B-BEBA-44D5-A5CE-837FAB80408F}">
      <dgm:prSet/>
      <dgm:spPr/>
      <dgm:t>
        <a:bodyPr/>
        <a:lstStyle/>
        <a:p>
          <a:endParaRPr lang="en-US"/>
        </a:p>
      </dgm:t>
    </dgm:pt>
    <dgm:pt modelId="{79CF8EF5-EE20-4A00-8B3C-C86B46D7EF8B}">
      <dgm:prSet/>
      <dgm:spPr/>
      <dgm:t>
        <a:bodyPr/>
        <a:lstStyle/>
        <a:p>
          <a:r>
            <a:rPr lang="en-US"/>
            <a:t>Culture</a:t>
          </a:r>
        </a:p>
      </dgm:t>
    </dgm:pt>
    <dgm:pt modelId="{83101913-6E64-4720-A54D-131D9B81EFA5}" type="parTrans" cxnId="{CD571B30-7E82-4C92-9D3C-1F330C689BF3}">
      <dgm:prSet/>
      <dgm:spPr/>
      <dgm:t>
        <a:bodyPr/>
        <a:lstStyle/>
        <a:p>
          <a:endParaRPr lang="en-US"/>
        </a:p>
      </dgm:t>
    </dgm:pt>
    <dgm:pt modelId="{DF539FE7-247B-45AD-AF3A-2C82F34B2E87}" type="sibTrans" cxnId="{CD571B30-7E82-4C92-9D3C-1F330C689BF3}">
      <dgm:prSet/>
      <dgm:spPr/>
      <dgm:t>
        <a:bodyPr/>
        <a:lstStyle/>
        <a:p>
          <a:endParaRPr lang="en-US"/>
        </a:p>
      </dgm:t>
    </dgm:pt>
    <dgm:pt modelId="{A68EF1FA-76D9-4D5C-850E-2C5F70518406}" type="pres">
      <dgm:prSet presAssocID="{8310E91A-D82B-4752-BBA7-D7B3DBA51B64}" presName="vert0" presStyleCnt="0">
        <dgm:presLayoutVars>
          <dgm:dir/>
          <dgm:animOne val="branch"/>
          <dgm:animLvl val="lvl"/>
        </dgm:presLayoutVars>
      </dgm:prSet>
      <dgm:spPr/>
    </dgm:pt>
    <dgm:pt modelId="{C60A0F06-FF0A-4EEB-8F68-13D5E40074E6}" type="pres">
      <dgm:prSet presAssocID="{9C7F422E-6353-44EC-957E-5AC1AA09D0EA}" presName="thickLine" presStyleLbl="alignNode1" presStyleIdx="0" presStyleCnt="9"/>
      <dgm:spPr/>
    </dgm:pt>
    <dgm:pt modelId="{C96E494F-494B-4B83-B5AA-BE1683A54BD3}" type="pres">
      <dgm:prSet presAssocID="{9C7F422E-6353-44EC-957E-5AC1AA09D0EA}" presName="horz1" presStyleCnt="0"/>
      <dgm:spPr/>
    </dgm:pt>
    <dgm:pt modelId="{7ED3C054-AE42-4C0F-9BC5-211EF629ECD6}" type="pres">
      <dgm:prSet presAssocID="{9C7F422E-6353-44EC-957E-5AC1AA09D0EA}" presName="tx1" presStyleLbl="revTx" presStyleIdx="0" presStyleCnt="9"/>
      <dgm:spPr/>
    </dgm:pt>
    <dgm:pt modelId="{2CA499D7-E5DF-4CD3-B712-9653BFDC68BA}" type="pres">
      <dgm:prSet presAssocID="{9C7F422E-6353-44EC-957E-5AC1AA09D0EA}" presName="vert1" presStyleCnt="0"/>
      <dgm:spPr/>
    </dgm:pt>
    <dgm:pt modelId="{05C5BE72-3451-4166-B5B0-A855BA9E6FDB}" type="pres">
      <dgm:prSet presAssocID="{3613D341-B812-4E9C-BF90-153320B5A56A}" presName="thickLine" presStyleLbl="alignNode1" presStyleIdx="1" presStyleCnt="9"/>
      <dgm:spPr/>
    </dgm:pt>
    <dgm:pt modelId="{F83BD08B-9283-49BB-AAC2-4390ECE0A2BF}" type="pres">
      <dgm:prSet presAssocID="{3613D341-B812-4E9C-BF90-153320B5A56A}" presName="horz1" presStyleCnt="0"/>
      <dgm:spPr/>
    </dgm:pt>
    <dgm:pt modelId="{F89A2F7E-6FCC-4592-8A27-97791E7B3914}" type="pres">
      <dgm:prSet presAssocID="{3613D341-B812-4E9C-BF90-153320B5A56A}" presName="tx1" presStyleLbl="revTx" presStyleIdx="1" presStyleCnt="9"/>
      <dgm:spPr/>
    </dgm:pt>
    <dgm:pt modelId="{625EFF80-4BDE-4B70-9986-50ED0618AED3}" type="pres">
      <dgm:prSet presAssocID="{3613D341-B812-4E9C-BF90-153320B5A56A}" presName="vert1" presStyleCnt="0"/>
      <dgm:spPr/>
    </dgm:pt>
    <dgm:pt modelId="{BAF740F2-20E5-4EE8-9455-B66A43249DFB}" type="pres">
      <dgm:prSet presAssocID="{1E190710-82AB-4517-8927-055BCF75103D}" presName="thickLine" presStyleLbl="alignNode1" presStyleIdx="2" presStyleCnt="9"/>
      <dgm:spPr/>
    </dgm:pt>
    <dgm:pt modelId="{8CBE4779-BD77-41F9-B550-B12128242CBB}" type="pres">
      <dgm:prSet presAssocID="{1E190710-82AB-4517-8927-055BCF75103D}" presName="horz1" presStyleCnt="0"/>
      <dgm:spPr/>
    </dgm:pt>
    <dgm:pt modelId="{449295BC-BCD4-430C-A24C-EE45D5C9E821}" type="pres">
      <dgm:prSet presAssocID="{1E190710-82AB-4517-8927-055BCF75103D}" presName="tx1" presStyleLbl="revTx" presStyleIdx="2" presStyleCnt="9"/>
      <dgm:spPr/>
    </dgm:pt>
    <dgm:pt modelId="{35225C12-6D85-43E0-8CA0-369B46FC9B18}" type="pres">
      <dgm:prSet presAssocID="{1E190710-82AB-4517-8927-055BCF75103D}" presName="vert1" presStyleCnt="0"/>
      <dgm:spPr/>
    </dgm:pt>
    <dgm:pt modelId="{C64676B2-3A5B-472F-9D57-695B17A0035A}" type="pres">
      <dgm:prSet presAssocID="{CD60BB95-EE68-4ED6-AC8E-B2C00F4101BE}" presName="thickLine" presStyleLbl="alignNode1" presStyleIdx="3" presStyleCnt="9"/>
      <dgm:spPr/>
    </dgm:pt>
    <dgm:pt modelId="{C3A4E79E-C112-48F3-8F0D-F070119419BA}" type="pres">
      <dgm:prSet presAssocID="{CD60BB95-EE68-4ED6-AC8E-B2C00F4101BE}" presName="horz1" presStyleCnt="0"/>
      <dgm:spPr/>
    </dgm:pt>
    <dgm:pt modelId="{F2747CA3-381A-4E62-9452-3E346D0B50D9}" type="pres">
      <dgm:prSet presAssocID="{CD60BB95-EE68-4ED6-AC8E-B2C00F4101BE}" presName="tx1" presStyleLbl="revTx" presStyleIdx="3" presStyleCnt="9"/>
      <dgm:spPr/>
    </dgm:pt>
    <dgm:pt modelId="{3488B46E-EB3E-4CC7-A964-A458ADD7AEF1}" type="pres">
      <dgm:prSet presAssocID="{CD60BB95-EE68-4ED6-AC8E-B2C00F4101BE}" presName="vert1" presStyleCnt="0"/>
      <dgm:spPr/>
    </dgm:pt>
    <dgm:pt modelId="{9F20336A-788F-423B-9BFB-3FBE75525B1B}" type="pres">
      <dgm:prSet presAssocID="{2CA590BC-2ADD-47BE-96A8-2F94802B07BB}" presName="thickLine" presStyleLbl="alignNode1" presStyleIdx="4" presStyleCnt="9"/>
      <dgm:spPr/>
    </dgm:pt>
    <dgm:pt modelId="{88998D25-A81C-4A52-993E-C637C3CF931E}" type="pres">
      <dgm:prSet presAssocID="{2CA590BC-2ADD-47BE-96A8-2F94802B07BB}" presName="horz1" presStyleCnt="0"/>
      <dgm:spPr/>
    </dgm:pt>
    <dgm:pt modelId="{E2899C51-097D-40B7-9106-85B0FB5F706C}" type="pres">
      <dgm:prSet presAssocID="{2CA590BC-2ADD-47BE-96A8-2F94802B07BB}" presName="tx1" presStyleLbl="revTx" presStyleIdx="4" presStyleCnt="9"/>
      <dgm:spPr/>
    </dgm:pt>
    <dgm:pt modelId="{7C8D3F3E-F934-4EA4-A64B-124B5B1AB524}" type="pres">
      <dgm:prSet presAssocID="{2CA590BC-2ADD-47BE-96A8-2F94802B07BB}" presName="vert1" presStyleCnt="0"/>
      <dgm:spPr/>
    </dgm:pt>
    <dgm:pt modelId="{13C34BCD-0B3E-4B23-B3F4-352E0F02EA70}" type="pres">
      <dgm:prSet presAssocID="{4D246888-2245-438D-9E7E-68F6899B2D0B}" presName="thickLine" presStyleLbl="alignNode1" presStyleIdx="5" presStyleCnt="9"/>
      <dgm:spPr/>
    </dgm:pt>
    <dgm:pt modelId="{67267D6E-9781-4FC9-A58B-DB1BFC5099D7}" type="pres">
      <dgm:prSet presAssocID="{4D246888-2245-438D-9E7E-68F6899B2D0B}" presName="horz1" presStyleCnt="0"/>
      <dgm:spPr/>
    </dgm:pt>
    <dgm:pt modelId="{6F5D427F-F660-4F22-AC97-219E765E2F8D}" type="pres">
      <dgm:prSet presAssocID="{4D246888-2245-438D-9E7E-68F6899B2D0B}" presName="tx1" presStyleLbl="revTx" presStyleIdx="5" presStyleCnt="9"/>
      <dgm:spPr/>
    </dgm:pt>
    <dgm:pt modelId="{9B092F8B-9229-4A2F-B841-95EB14AFDFE1}" type="pres">
      <dgm:prSet presAssocID="{4D246888-2245-438D-9E7E-68F6899B2D0B}" presName="vert1" presStyleCnt="0"/>
      <dgm:spPr/>
    </dgm:pt>
    <dgm:pt modelId="{27E78A13-1C81-43B9-BE62-F36A9EA0DC73}" type="pres">
      <dgm:prSet presAssocID="{7FE3C16E-85FE-4CAB-9FA1-EF7E08FF6D2D}" presName="thickLine" presStyleLbl="alignNode1" presStyleIdx="6" presStyleCnt="9"/>
      <dgm:spPr/>
    </dgm:pt>
    <dgm:pt modelId="{76213FBB-95E5-40F2-B129-B1A2EE0EFB29}" type="pres">
      <dgm:prSet presAssocID="{7FE3C16E-85FE-4CAB-9FA1-EF7E08FF6D2D}" presName="horz1" presStyleCnt="0"/>
      <dgm:spPr/>
    </dgm:pt>
    <dgm:pt modelId="{DF67AB8F-66B1-49A0-9C72-E80E724C16A1}" type="pres">
      <dgm:prSet presAssocID="{7FE3C16E-85FE-4CAB-9FA1-EF7E08FF6D2D}" presName="tx1" presStyleLbl="revTx" presStyleIdx="6" presStyleCnt="9"/>
      <dgm:spPr/>
    </dgm:pt>
    <dgm:pt modelId="{E9406F06-A612-4F3D-8BEC-FCF912D5C106}" type="pres">
      <dgm:prSet presAssocID="{7FE3C16E-85FE-4CAB-9FA1-EF7E08FF6D2D}" presName="vert1" presStyleCnt="0"/>
      <dgm:spPr/>
    </dgm:pt>
    <dgm:pt modelId="{FF17587E-A161-4B48-8855-D8FFD3110638}" type="pres">
      <dgm:prSet presAssocID="{6E24572E-F728-4D25-888A-0E8F8C873653}" presName="thickLine" presStyleLbl="alignNode1" presStyleIdx="7" presStyleCnt="9"/>
      <dgm:spPr/>
    </dgm:pt>
    <dgm:pt modelId="{EFB581BE-3711-49EF-849B-8A999D1C90C0}" type="pres">
      <dgm:prSet presAssocID="{6E24572E-F728-4D25-888A-0E8F8C873653}" presName="horz1" presStyleCnt="0"/>
      <dgm:spPr/>
    </dgm:pt>
    <dgm:pt modelId="{0A337D06-2290-4303-8411-43DF2B4BC35B}" type="pres">
      <dgm:prSet presAssocID="{6E24572E-F728-4D25-888A-0E8F8C873653}" presName="tx1" presStyleLbl="revTx" presStyleIdx="7" presStyleCnt="9"/>
      <dgm:spPr/>
    </dgm:pt>
    <dgm:pt modelId="{761EA02A-C8EA-4805-B968-BD54A41232F4}" type="pres">
      <dgm:prSet presAssocID="{6E24572E-F728-4D25-888A-0E8F8C873653}" presName="vert1" presStyleCnt="0"/>
      <dgm:spPr/>
    </dgm:pt>
    <dgm:pt modelId="{5E0452D0-7709-4CEA-9700-ED38A756439E}" type="pres">
      <dgm:prSet presAssocID="{79CF8EF5-EE20-4A00-8B3C-C86B46D7EF8B}" presName="thickLine" presStyleLbl="alignNode1" presStyleIdx="8" presStyleCnt="9"/>
      <dgm:spPr/>
    </dgm:pt>
    <dgm:pt modelId="{3D841DEB-7F5C-4A34-9B26-CE62E57BD8C5}" type="pres">
      <dgm:prSet presAssocID="{79CF8EF5-EE20-4A00-8B3C-C86B46D7EF8B}" presName="horz1" presStyleCnt="0"/>
      <dgm:spPr/>
    </dgm:pt>
    <dgm:pt modelId="{DA93B66D-209A-4869-B699-E19CA7E1B759}" type="pres">
      <dgm:prSet presAssocID="{79CF8EF5-EE20-4A00-8B3C-C86B46D7EF8B}" presName="tx1" presStyleLbl="revTx" presStyleIdx="8" presStyleCnt="9"/>
      <dgm:spPr/>
    </dgm:pt>
    <dgm:pt modelId="{8E2BBB33-AEFE-47E1-B4E8-ECE20C8B5149}" type="pres">
      <dgm:prSet presAssocID="{79CF8EF5-EE20-4A00-8B3C-C86B46D7EF8B}" presName="vert1" presStyleCnt="0"/>
      <dgm:spPr/>
    </dgm:pt>
  </dgm:ptLst>
  <dgm:cxnLst>
    <dgm:cxn modelId="{8BC1080C-52CF-4299-A6B4-C641E08132FF}" type="presOf" srcId="{3613D341-B812-4E9C-BF90-153320B5A56A}" destId="{F89A2F7E-6FCC-4592-8A27-97791E7B3914}" srcOrd="0" destOrd="0" presId="urn:microsoft.com/office/officeart/2008/layout/LinedList"/>
    <dgm:cxn modelId="{A13A3811-08F2-4B3F-821D-45E479AEBBD9}" srcId="{8310E91A-D82B-4752-BBA7-D7B3DBA51B64}" destId="{3613D341-B812-4E9C-BF90-153320B5A56A}" srcOrd="1" destOrd="0" parTransId="{54491077-801F-4044-BECC-68DE88A170D8}" sibTransId="{1A177EA3-D738-41BC-A7FC-7C5D8FB958BE}"/>
    <dgm:cxn modelId="{A8816D1D-EA89-4C98-B02C-FBD26CD06D7B}" type="presOf" srcId="{6E24572E-F728-4D25-888A-0E8F8C873653}" destId="{0A337D06-2290-4303-8411-43DF2B4BC35B}" srcOrd="0" destOrd="0" presId="urn:microsoft.com/office/officeart/2008/layout/LinedList"/>
    <dgm:cxn modelId="{D85A641F-1A6F-4E12-B074-12AA5672D367}" type="presOf" srcId="{9C7F422E-6353-44EC-957E-5AC1AA09D0EA}" destId="{7ED3C054-AE42-4C0F-9BC5-211EF629ECD6}" srcOrd="0" destOrd="0" presId="urn:microsoft.com/office/officeart/2008/layout/LinedList"/>
    <dgm:cxn modelId="{368E112D-DD9C-4C01-8DBB-752A73F7F0E4}" srcId="{8310E91A-D82B-4752-BBA7-D7B3DBA51B64}" destId="{2CA590BC-2ADD-47BE-96A8-2F94802B07BB}" srcOrd="4" destOrd="0" parTransId="{381F65A7-691D-49C1-9015-2F9404A284AC}" sibTransId="{20F20B5D-5334-49C1-AA55-EF4C39668C88}"/>
    <dgm:cxn modelId="{9C11CC2E-42D8-4023-BDED-F14F98AFFB50}" srcId="{8310E91A-D82B-4752-BBA7-D7B3DBA51B64}" destId="{CD60BB95-EE68-4ED6-AC8E-B2C00F4101BE}" srcOrd="3" destOrd="0" parTransId="{2C283C30-433C-43F3-8348-677179117C57}" sibTransId="{DB049A1C-AA14-4CAD-B502-4B86E730AC43}"/>
    <dgm:cxn modelId="{CD571B30-7E82-4C92-9D3C-1F330C689BF3}" srcId="{8310E91A-D82B-4752-BBA7-D7B3DBA51B64}" destId="{79CF8EF5-EE20-4A00-8B3C-C86B46D7EF8B}" srcOrd="8" destOrd="0" parTransId="{83101913-6E64-4720-A54D-131D9B81EFA5}" sibTransId="{DF539FE7-247B-45AD-AF3A-2C82F34B2E87}"/>
    <dgm:cxn modelId="{FC415D3F-5CF1-4987-94B4-F44D9D84AAE2}" type="presOf" srcId="{1E190710-82AB-4517-8927-055BCF75103D}" destId="{449295BC-BCD4-430C-A24C-EE45D5C9E821}" srcOrd="0" destOrd="0" presId="urn:microsoft.com/office/officeart/2008/layout/LinedList"/>
    <dgm:cxn modelId="{B60DD85C-574F-43F0-85C0-DE8D9BAF607C}" type="presOf" srcId="{4D246888-2245-438D-9E7E-68F6899B2D0B}" destId="{6F5D427F-F660-4F22-AC97-219E765E2F8D}" srcOrd="0" destOrd="0" presId="urn:microsoft.com/office/officeart/2008/layout/LinedList"/>
    <dgm:cxn modelId="{AEDA5A6F-C3E1-4C66-B695-58ADBA9D01BE}" type="presOf" srcId="{7FE3C16E-85FE-4CAB-9FA1-EF7E08FF6D2D}" destId="{DF67AB8F-66B1-49A0-9C72-E80E724C16A1}" srcOrd="0" destOrd="0" presId="urn:microsoft.com/office/officeart/2008/layout/LinedList"/>
    <dgm:cxn modelId="{F10DBA8A-C6B3-49B0-A9EA-80A26B37223F}" type="presOf" srcId="{8310E91A-D82B-4752-BBA7-D7B3DBA51B64}" destId="{A68EF1FA-76D9-4D5C-850E-2C5F70518406}" srcOrd="0" destOrd="0" presId="urn:microsoft.com/office/officeart/2008/layout/LinedList"/>
    <dgm:cxn modelId="{77E6378B-BEBA-44D5-A5CE-837FAB80408F}" srcId="{8310E91A-D82B-4752-BBA7-D7B3DBA51B64}" destId="{6E24572E-F728-4D25-888A-0E8F8C873653}" srcOrd="7" destOrd="0" parTransId="{DE693126-CA95-48B2-8A0E-248F52C49221}" sibTransId="{7B3C6D66-4C61-439D-AE3A-ED86AC64C2FA}"/>
    <dgm:cxn modelId="{F4A7E58F-7E98-4C39-9A5F-A8FDC53812DA}" srcId="{8310E91A-D82B-4752-BBA7-D7B3DBA51B64}" destId="{7FE3C16E-85FE-4CAB-9FA1-EF7E08FF6D2D}" srcOrd="6" destOrd="0" parTransId="{1843A775-932F-403B-96D7-25E7862D3158}" sibTransId="{29CD4A88-F932-4647-B73D-AD02A47572D6}"/>
    <dgm:cxn modelId="{57906195-7C16-47AD-81AB-4BC9369A3144}" srcId="{8310E91A-D82B-4752-BBA7-D7B3DBA51B64}" destId="{1E190710-82AB-4517-8927-055BCF75103D}" srcOrd="2" destOrd="0" parTransId="{95084026-3D11-4DC1-B640-DA40B1F82A9F}" sibTransId="{7EB32213-448F-4986-9905-579D1ED2AAF8}"/>
    <dgm:cxn modelId="{4927C3A6-4349-4254-BE4A-9088D601FCE4}" srcId="{8310E91A-D82B-4752-BBA7-D7B3DBA51B64}" destId="{4D246888-2245-438D-9E7E-68F6899B2D0B}" srcOrd="5" destOrd="0" parTransId="{D58CE0E5-B23F-499F-AA74-51AAB0F89B3F}" sibTransId="{ECA21DFA-D73D-4C2E-9002-7139211B9B0B}"/>
    <dgm:cxn modelId="{94D067AF-5E2F-4D12-B4D7-52376BD618A9}" type="presOf" srcId="{CD60BB95-EE68-4ED6-AC8E-B2C00F4101BE}" destId="{F2747CA3-381A-4E62-9452-3E346D0B50D9}" srcOrd="0" destOrd="0" presId="urn:microsoft.com/office/officeart/2008/layout/LinedList"/>
    <dgm:cxn modelId="{A638FAB4-7E6C-4F7F-A49A-AEA01D8693D0}" type="presOf" srcId="{2CA590BC-2ADD-47BE-96A8-2F94802B07BB}" destId="{E2899C51-097D-40B7-9106-85B0FB5F706C}" srcOrd="0" destOrd="0" presId="urn:microsoft.com/office/officeart/2008/layout/LinedList"/>
    <dgm:cxn modelId="{5BB1B0C6-9CE4-4580-A1BE-793424F2202A}" type="presOf" srcId="{79CF8EF5-EE20-4A00-8B3C-C86B46D7EF8B}" destId="{DA93B66D-209A-4869-B699-E19CA7E1B759}" srcOrd="0" destOrd="0" presId="urn:microsoft.com/office/officeart/2008/layout/LinedList"/>
    <dgm:cxn modelId="{FA1B4BE6-6067-43A0-84C6-603C4B02049C}" srcId="{8310E91A-D82B-4752-BBA7-D7B3DBA51B64}" destId="{9C7F422E-6353-44EC-957E-5AC1AA09D0EA}" srcOrd="0" destOrd="0" parTransId="{A948E231-314F-42A9-8D96-D9B33E84BB11}" sibTransId="{0B268902-DBA5-4F47-9972-8745E6D4B6BC}"/>
    <dgm:cxn modelId="{95E03414-DDEC-4B61-8C90-9EFCA55C1FED}" type="presParOf" srcId="{A68EF1FA-76D9-4D5C-850E-2C5F70518406}" destId="{C60A0F06-FF0A-4EEB-8F68-13D5E40074E6}" srcOrd="0" destOrd="0" presId="urn:microsoft.com/office/officeart/2008/layout/LinedList"/>
    <dgm:cxn modelId="{0AC052B6-E06E-4BA6-AA3D-884D06BCEA59}" type="presParOf" srcId="{A68EF1FA-76D9-4D5C-850E-2C5F70518406}" destId="{C96E494F-494B-4B83-B5AA-BE1683A54BD3}" srcOrd="1" destOrd="0" presId="urn:microsoft.com/office/officeart/2008/layout/LinedList"/>
    <dgm:cxn modelId="{E252C8E2-39C2-4343-8E96-4567B02DE11C}" type="presParOf" srcId="{C96E494F-494B-4B83-B5AA-BE1683A54BD3}" destId="{7ED3C054-AE42-4C0F-9BC5-211EF629ECD6}" srcOrd="0" destOrd="0" presId="urn:microsoft.com/office/officeart/2008/layout/LinedList"/>
    <dgm:cxn modelId="{E08983A4-612A-4BEA-8B54-E8FE3D4F908F}" type="presParOf" srcId="{C96E494F-494B-4B83-B5AA-BE1683A54BD3}" destId="{2CA499D7-E5DF-4CD3-B712-9653BFDC68BA}" srcOrd="1" destOrd="0" presId="urn:microsoft.com/office/officeart/2008/layout/LinedList"/>
    <dgm:cxn modelId="{272943D6-FE13-4A12-B728-8B8D87AA8392}" type="presParOf" srcId="{A68EF1FA-76D9-4D5C-850E-2C5F70518406}" destId="{05C5BE72-3451-4166-B5B0-A855BA9E6FDB}" srcOrd="2" destOrd="0" presId="urn:microsoft.com/office/officeart/2008/layout/LinedList"/>
    <dgm:cxn modelId="{A1807730-C0CF-42B5-9BEA-DAE6B62FAE68}" type="presParOf" srcId="{A68EF1FA-76D9-4D5C-850E-2C5F70518406}" destId="{F83BD08B-9283-49BB-AAC2-4390ECE0A2BF}" srcOrd="3" destOrd="0" presId="urn:microsoft.com/office/officeart/2008/layout/LinedList"/>
    <dgm:cxn modelId="{9FE5425D-663F-4F5E-86A9-ED2F0470B2A6}" type="presParOf" srcId="{F83BD08B-9283-49BB-AAC2-4390ECE0A2BF}" destId="{F89A2F7E-6FCC-4592-8A27-97791E7B3914}" srcOrd="0" destOrd="0" presId="urn:microsoft.com/office/officeart/2008/layout/LinedList"/>
    <dgm:cxn modelId="{C959F090-B420-4042-ACF9-1C8A6D2620C1}" type="presParOf" srcId="{F83BD08B-9283-49BB-AAC2-4390ECE0A2BF}" destId="{625EFF80-4BDE-4B70-9986-50ED0618AED3}" srcOrd="1" destOrd="0" presId="urn:microsoft.com/office/officeart/2008/layout/LinedList"/>
    <dgm:cxn modelId="{2C6C1B16-DA2B-46C8-962A-46D78FF7E5ED}" type="presParOf" srcId="{A68EF1FA-76D9-4D5C-850E-2C5F70518406}" destId="{BAF740F2-20E5-4EE8-9455-B66A43249DFB}" srcOrd="4" destOrd="0" presId="urn:microsoft.com/office/officeart/2008/layout/LinedList"/>
    <dgm:cxn modelId="{8699DA29-B680-48BA-83D2-85EEC0AFA071}" type="presParOf" srcId="{A68EF1FA-76D9-4D5C-850E-2C5F70518406}" destId="{8CBE4779-BD77-41F9-B550-B12128242CBB}" srcOrd="5" destOrd="0" presId="urn:microsoft.com/office/officeart/2008/layout/LinedList"/>
    <dgm:cxn modelId="{1639E48E-2725-4107-B18C-2BEFC0984EF9}" type="presParOf" srcId="{8CBE4779-BD77-41F9-B550-B12128242CBB}" destId="{449295BC-BCD4-430C-A24C-EE45D5C9E821}" srcOrd="0" destOrd="0" presId="urn:microsoft.com/office/officeart/2008/layout/LinedList"/>
    <dgm:cxn modelId="{7C2A4B14-A51E-4F76-9F29-08BE61415A81}" type="presParOf" srcId="{8CBE4779-BD77-41F9-B550-B12128242CBB}" destId="{35225C12-6D85-43E0-8CA0-369B46FC9B18}" srcOrd="1" destOrd="0" presId="urn:microsoft.com/office/officeart/2008/layout/LinedList"/>
    <dgm:cxn modelId="{75EF4A59-DBE1-4470-AFC8-98CBE3C3190C}" type="presParOf" srcId="{A68EF1FA-76D9-4D5C-850E-2C5F70518406}" destId="{C64676B2-3A5B-472F-9D57-695B17A0035A}" srcOrd="6" destOrd="0" presId="urn:microsoft.com/office/officeart/2008/layout/LinedList"/>
    <dgm:cxn modelId="{353920A3-6229-48B0-B503-10CA8EF5ED05}" type="presParOf" srcId="{A68EF1FA-76D9-4D5C-850E-2C5F70518406}" destId="{C3A4E79E-C112-48F3-8F0D-F070119419BA}" srcOrd="7" destOrd="0" presId="urn:microsoft.com/office/officeart/2008/layout/LinedList"/>
    <dgm:cxn modelId="{EFDF5207-7FD4-43C0-9713-2CBC5C5A925C}" type="presParOf" srcId="{C3A4E79E-C112-48F3-8F0D-F070119419BA}" destId="{F2747CA3-381A-4E62-9452-3E346D0B50D9}" srcOrd="0" destOrd="0" presId="urn:microsoft.com/office/officeart/2008/layout/LinedList"/>
    <dgm:cxn modelId="{F979B24C-84D6-4349-8615-CCD41AEDB24A}" type="presParOf" srcId="{C3A4E79E-C112-48F3-8F0D-F070119419BA}" destId="{3488B46E-EB3E-4CC7-A964-A458ADD7AEF1}" srcOrd="1" destOrd="0" presId="urn:microsoft.com/office/officeart/2008/layout/LinedList"/>
    <dgm:cxn modelId="{582CF62B-5B67-4DB8-9EB8-CAF9C16CACF4}" type="presParOf" srcId="{A68EF1FA-76D9-4D5C-850E-2C5F70518406}" destId="{9F20336A-788F-423B-9BFB-3FBE75525B1B}" srcOrd="8" destOrd="0" presId="urn:microsoft.com/office/officeart/2008/layout/LinedList"/>
    <dgm:cxn modelId="{981CF631-0EEF-4534-9A31-2B0860D1802F}" type="presParOf" srcId="{A68EF1FA-76D9-4D5C-850E-2C5F70518406}" destId="{88998D25-A81C-4A52-993E-C637C3CF931E}" srcOrd="9" destOrd="0" presId="urn:microsoft.com/office/officeart/2008/layout/LinedList"/>
    <dgm:cxn modelId="{0917579D-911F-46B5-B1AD-CA1D9B01A553}" type="presParOf" srcId="{88998D25-A81C-4A52-993E-C637C3CF931E}" destId="{E2899C51-097D-40B7-9106-85B0FB5F706C}" srcOrd="0" destOrd="0" presId="urn:microsoft.com/office/officeart/2008/layout/LinedList"/>
    <dgm:cxn modelId="{654A9A68-E1A1-4740-8048-73C91C93AB04}" type="presParOf" srcId="{88998D25-A81C-4A52-993E-C637C3CF931E}" destId="{7C8D3F3E-F934-4EA4-A64B-124B5B1AB524}" srcOrd="1" destOrd="0" presId="urn:microsoft.com/office/officeart/2008/layout/LinedList"/>
    <dgm:cxn modelId="{AD7145CE-D3D0-40D0-A31D-3E2052179F04}" type="presParOf" srcId="{A68EF1FA-76D9-4D5C-850E-2C5F70518406}" destId="{13C34BCD-0B3E-4B23-B3F4-352E0F02EA70}" srcOrd="10" destOrd="0" presId="urn:microsoft.com/office/officeart/2008/layout/LinedList"/>
    <dgm:cxn modelId="{3D065EC8-F7CB-469C-A228-F588FF4035B2}" type="presParOf" srcId="{A68EF1FA-76D9-4D5C-850E-2C5F70518406}" destId="{67267D6E-9781-4FC9-A58B-DB1BFC5099D7}" srcOrd="11" destOrd="0" presId="urn:microsoft.com/office/officeart/2008/layout/LinedList"/>
    <dgm:cxn modelId="{C2A83966-6D1C-4A40-BA18-FFB60AE4BD77}" type="presParOf" srcId="{67267D6E-9781-4FC9-A58B-DB1BFC5099D7}" destId="{6F5D427F-F660-4F22-AC97-219E765E2F8D}" srcOrd="0" destOrd="0" presId="urn:microsoft.com/office/officeart/2008/layout/LinedList"/>
    <dgm:cxn modelId="{AF0438F5-6B5A-481C-9256-E43E1FDB3524}" type="presParOf" srcId="{67267D6E-9781-4FC9-A58B-DB1BFC5099D7}" destId="{9B092F8B-9229-4A2F-B841-95EB14AFDFE1}" srcOrd="1" destOrd="0" presId="urn:microsoft.com/office/officeart/2008/layout/LinedList"/>
    <dgm:cxn modelId="{D30F3391-5AFE-477C-867B-2356FA93A852}" type="presParOf" srcId="{A68EF1FA-76D9-4D5C-850E-2C5F70518406}" destId="{27E78A13-1C81-43B9-BE62-F36A9EA0DC73}" srcOrd="12" destOrd="0" presId="urn:microsoft.com/office/officeart/2008/layout/LinedList"/>
    <dgm:cxn modelId="{7618F8C8-F8E2-42F1-8820-C693EE0124E9}" type="presParOf" srcId="{A68EF1FA-76D9-4D5C-850E-2C5F70518406}" destId="{76213FBB-95E5-40F2-B129-B1A2EE0EFB29}" srcOrd="13" destOrd="0" presId="urn:microsoft.com/office/officeart/2008/layout/LinedList"/>
    <dgm:cxn modelId="{074B6688-1F0C-4057-805B-3475B26DA8A0}" type="presParOf" srcId="{76213FBB-95E5-40F2-B129-B1A2EE0EFB29}" destId="{DF67AB8F-66B1-49A0-9C72-E80E724C16A1}" srcOrd="0" destOrd="0" presId="urn:microsoft.com/office/officeart/2008/layout/LinedList"/>
    <dgm:cxn modelId="{2C87C708-6EDC-4922-A99D-F6E84D6F1251}" type="presParOf" srcId="{76213FBB-95E5-40F2-B129-B1A2EE0EFB29}" destId="{E9406F06-A612-4F3D-8BEC-FCF912D5C106}" srcOrd="1" destOrd="0" presId="urn:microsoft.com/office/officeart/2008/layout/LinedList"/>
    <dgm:cxn modelId="{E2559F93-70ED-4DE5-85DD-FA77D8BC4A9F}" type="presParOf" srcId="{A68EF1FA-76D9-4D5C-850E-2C5F70518406}" destId="{FF17587E-A161-4B48-8855-D8FFD3110638}" srcOrd="14" destOrd="0" presId="urn:microsoft.com/office/officeart/2008/layout/LinedList"/>
    <dgm:cxn modelId="{092BB54C-F527-4339-94A8-CD8ACBC95632}" type="presParOf" srcId="{A68EF1FA-76D9-4D5C-850E-2C5F70518406}" destId="{EFB581BE-3711-49EF-849B-8A999D1C90C0}" srcOrd="15" destOrd="0" presId="urn:microsoft.com/office/officeart/2008/layout/LinedList"/>
    <dgm:cxn modelId="{25828B18-106E-4C4B-BA69-1D406424493B}" type="presParOf" srcId="{EFB581BE-3711-49EF-849B-8A999D1C90C0}" destId="{0A337D06-2290-4303-8411-43DF2B4BC35B}" srcOrd="0" destOrd="0" presId="urn:microsoft.com/office/officeart/2008/layout/LinedList"/>
    <dgm:cxn modelId="{EDDCE28A-E4FF-4F93-83FD-27DE6D23362C}" type="presParOf" srcId="{EFB581BE-3711-49EF-849B-8A999D1C90C0}" destId="{761EA02A-C8EA-4805-B968-BD54A41232F4}" srcOrd="1" destOrd="0" presId="urn:microsoft.com/office/officeart/2008/layout/LinedList"/>
    <dgm:cxn modelId="{62852F86-959C-4786-AA21-CD4037FB9A9E}" type="presParOf" srcId="{A68EF1FA-76D9-4D5C-850E-2C5F70518406}" destId="{5E0452D0-7709-4CEA-9700-ED38A756439E}" srcOrd="16" destOrd="0" presId="urn:microsoft.com/office/officeart/2008/layout/LinedList"/>
    <dgm:cxn modelId="{4F75BF93-04D5-4A2A-A508-0F1FADB67A7B}" type="presParOf" srcId="{A68EF1FA-76D9-4D5C-850E-2C5F70518406}" destId="{3D841DEB-7F5C-4A34-9B26-CE62E57BD8C5}" srcOrd="17" destOrd="0" presId="urn:microsoft.com/office/officeart/2008/layout/LinedList"/>
    <dgm:cxn modelId="{36866C6C-B41C-4800-BD5E-F02C9ECEAC71}" type="presParOf" srcId="{3D841DEB-7F5C-4A34-9B26-CE62E57BD8C5}" destId="{DA93B66D-209A-4869-B699-E19CA7E1B759}" srcOrd="0" destOrd="0" presId="urn:microsoft.com/office/officeart/2008/layout/LinedList"/>
    <dgm:cxn modelId="{2FB8E737-AF7B-477F-BE2C-DEA8E41998CB}" type="presParOf" srcId="{3D841DEB-7F5C-4A34-9B26-CE62E57BD8C5}" destId="{8E2BBB33-AEFE-47E1-B4E8-ECE20C8B51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FEDF2-B2FD-4A1F-ADBE-FF0D34413458}">
      <dsp:nvSpPr>
        <dsp:cNvPr id="0" name=""/>
        <dsp:cNvSpPr/>
      </dsp:nvSpPr>
      <dsp:spPr>
        <a:xfrm>
          <a:off x="0" y="343542"/>
          <a:ext cx="4912482" cy="453600"/>
        </a:xfrm>
        <a:prstGeom prst="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EFD71A-5465-4144-87FF-63A132283C42}">
      <dsp:nvSpPr>
        <dsp:cNvPr id="0" name=""/>
        <dsp:cNvSpPr/>
      </dsp:nvSpPr>
      <dsp:spPr>
        <a:xfrm>
          <a:off x="245624" y="77862"/>
          <a:ext cx="3438738" cy="531360"/>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9976" tIns="0" rIns="129976" bIns="0" numCol="1" spcCol="1270" anchor="ctr" anchorCtr="0">
          <a:noAutofit/>
        </a:bodyPr>
        <a:lstStyle/>
        <a:p>
          <a:pPr marL="0" lvl="0" indent="0" algn="l" defTabSz="800100">
            <a:lnSpc>
              <a:spcPct val="90000"/>
            </a:lnSpc>
            <a:spcBef>
              <a:spcPct val="0"/>
            </a:spcBef>
            <a:spcAft>
              <a:spcPct val="35000"/>
            </a:spcAft>
            <a:buNone/>
          </a:pPr>
          <a:r>
            <a:rPr lang="en-US" sz="1800" b="1" kern="1200"/>
            <a:t>Ethics</a:t>
          </a:r>
          <a:endParaRPr lang="en-US" sz="1800" kern="1200"/>
        </a:p>
      </dsp:txBody>
      <dsp:txXfrm>
        <a:off x="271563" y="103801"/>
        <a:ext cx="3386860" cy="479482"/>
      </dsp:txXfrm>
    </dsp:sp>
    <dsp:sp modelId="{11C1BA88-2E9A-46E8-A5F7-D59650739B3A}">
      <dsp:nvSpPr>
        <dsp:cNvPr id="0" name=""/>
        <dsp:cNvSpPr/>
      </dsp:nvSpPr>
      <dsp:spPr>
        <a:xfrm>
          <a:off x="0" y="1160022"/>
          <a:ext cx="4912482" cy="453600"/>
        </a:xfrm>
        <a:prstGeom prst="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32B335-1E2D-41B4-B3D4-60B69B7E0262}">
      <dsp:nvSpPr>
        <dsp:cNvPr id="0" name=""/>
        <dsp:cNvSpPr/>
      </dsp:nvSpPr>
      <dsp:spPr>
        <a:xfrm>
          <a:off x="245624" y="894343"/>
          <a:ext cx="3438738" cy="531360"/>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9976" tIns="0" rIns="129976" bIns="0" numCol="1" spcCol="1270" anchor="ctr" anchorCtr="0">
          <a:noAutofit/>
        </a:bodyPr>
        <a:lstStyle/>
        <a:p>
          <a:pPr marL="0" lvl="0" indent="0" algn="l" defTabSz="800100">
            <a:lnSpc>
              <a:spcPct val="90000"/>
            </a:lnSpc>
            <a:spcBef>
              <a:spcPct val="0"/>
            </a:spcBef>
            <a:spcAft>
              <a:spcPct val="35000"/>
            </a:spcAft>
            <a:buNone/>
          </a:pPr>
          <a:r>
            <a:rPr lang="en-US" sz="1800" kern="1200"/>
            <a:t>FAIS Act</a:t>
          </a:r>
        </a:p>
      </dsp:txBody>
      <dsp:txXfrm>
        <a:off x="271563" y="920282"/>
        <a:ext cx="3386860" cy="479482"/>
      </dsp:txXfrm>
    </dsp:sp>
    <dsp:sp modelId="{9F7E9AB3-43F0-4D6B-832C-B24149801F0A}">
      <dsp:nvSpPr>
        <dsp:cNvPr id="0" name=""/>
        <dsp:cNvSpPr/>
      </dsp:nvSpPr>
      <dsp:spPr>
        <a:xfrm>
          <a:off x="0" y="1976503"/>
          <a:ext cx="4912482" cy="2551500"/>
        </a:xfrm>
        <a:prstGeom prst="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263" tIns="374904" rIns="38126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Financial Intelligence Centre Act, 38 of 2001</a:t>
          </a:r>
        </a:p>
        <a:p>
          <a:pPr marL="171450" lvl="1" indent="-171450" algn="l" defTabSz="800100">
            <a:lnSpc>
              <a:spcPct val="90000"/>
            </a:lnSpc>
            <a:spcBef>
              <a:spcPct val="0"/>
            </a:spcBef>
            <a:spcAft>
              <a:spcPct val="15000"/>
            </a:spcAft>
            <a:buChar char="•"/>
          </a:pPr>
          <a:r>
            <a:rPr lang="en-US" sz="1800" kern="1200"/>
            <a:t>Protection of Constitutional Democracy Against Terrorism and Related Activities Act, 2004 (POCDATRA)</a:t>
          </a:r>
        </a:p>
        <a:p>
          <a:pPr marL="171450" lvl="1" indent="-171450" algn="l" defTabSz="800100">
            <a:lnSpc>
              <a:spcPct val="90000"/>
            </a:lnSpc>
            <a:spcBef>
              <a:spcPct val="0"/>
            </a:spcBef>
            <a:spcAft>
              <a:spcPct val="15000"/>
            </a:spcAft>
            <a:buChar char="•"/>
          </a:pPr>
          <a:r>
            <a:rPr lang="en-US" sz="1800" kern="1200"/>
            <a:t>Prevention of Organized Crime Act (POCA). </a:t>
          </a:r>
        </a:p>
      </dsp:txBody>
      <dsp:txXfrm>
        <a:off x="0" y="1976503"/>
        <a:ext cx="4912482" cy="2551500"/>
      </dsp:txXfrm>
    </dsp:sp>
    <dsp:sp modelId="{E56F454A-849F-4296-85DC-90CB1139A20C}">
      <dsp:nvSpPr>
        <dsp:cNvPr id="0" name=""/>
        <dsp:cNvSpPr/>
      </dsp:nvSpPr>
      <dsp:spPr>
        <a:xfrm>
          <a:off x="245624" y="1710823"/>
          <a:ext cx="3438738" cy="531360"/>
        </a:xfrm>
        <a:prstGeom prst="roundRect">
          <a:avLst/>
        </a:prstGeom>
        <a:gradFill rotWithShape="0">
          <a:gsLst>
            <a:gs pos="0">
              <a:schemeClr val="dk2">
                <a:hueOff val="0"/>
                <a:satOff val="0"/>
                <a:lumOff val="0"/>
                <a:alphaOff val="0"/>
                <a:tint val="96000"/>
                <a:lumMod val="104000"/>
              </a:schemeClr>
            </a:gs>
            <a:gs pos="100000">
              <a:schemeClr val="dk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9976" tIns="0" rIns="129976" bIns="0" numCol="1" spcCol="1270" anchor="ctr" anchorCtr="0">
          <a:noAutofit/>
        </a:bodyPr>
        <a:lstStyle/>
        <a:p>
          <a:pPr marL="0" lvl="0" indent="0" algn="l" defTabSz="800100">
            <a:lnSpc>
              <a:spcPct val="90000"/>
            </a:lnSpc>
            <a:spcBef>
              <a:spcPct val="0"/>
            </a:spcBef>
            <a:spcAft>
              <a:spcPct val="35000"/>
            </a:spcAft>
            <a:buNone/>
          </a:pPr>
          <a:r>
            <a:rPr lang="en-US" sz="1800" kern="1200"/>
            <a:t>Money Laundering</a:t>
          </a:r>
        </a:p>
      </dsp:txBody>
      <dsp:txXfrm>
        <a:off x="271563" y="1736762"/>
        <a:ext cx="3386860"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E5638-6A56-4F38-832E-58E57BD4EE4C}">
      <dsp:nvSpPr>
        <dsp:cNvPr id="0" name=""/>
        <dsp:cNvSpPr/>
      </dsp:nvSpPr>
      <dsp:spPr>
        <a:xfrm>
          <a:off x="0" y="493"/>
          <a:ext cx="813742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7DD24-4ED8-489D-9933-4A4B9B22D375}">
      <dsp:nvSpPr>
        <dsp:cNvPr id="0" name=""/>
        <dsp:cNvSpPr/>
      </dsp:nvSpPr>
      <dsp:spPr>
        <a:xfrm>
          <a:off x="0" y="493"/>
          <a:ext cx="8137428" cy="80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Ethics are not about</a:t>
          </a:r>
        </a:p>
      </dsp:txBody>
      <dsp:txXfrm>
        <a:off x="0" y="493"/>
        <a:ext cx="8137428" cy="808035"/>
      </dsp:txXfrm>
    </dsp:sp>
    <dsp:sp modelId="{53488A36-0044-401F-A705-98163326153E}">
      <dsp:nvSpPr>
        <dsp:cNvPr id="0" name=""/>
        <dsp:cNvSpPr/>
      </dsp:nvSpPr>
      <dsp:spPr>
        <a:xfrm>
          <a:off x="0" y="808528"/>
          <a:ext cx="813742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D06C0-CD83-4676-A617-BAC9B1146DC2}">
      <dsp:nvSpPr>
        <dsp:cNvPr id="0" name=""/>
        <dsp:cNvSpPr/>
      </dsp:nvSpPr>
      <dsp:spPr>
        <a:xfrm>
          <a:off x="0" y="808528"/>
          <a:ext cx="8137428" cy="80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Feelings</a:t>
          </a:r>
        </a:p>
      </dsp:txBody>
      <dsp:txXfrm>
        <a:off x="0" y="808528"/>
        <a:ext cx="8137428" cy="808035"/>
      </dsp:txXfrm>
    </dsp:sp>
    <dsp:sp modelId="{52C8F86E-A7CA-4466-B3A7-9D275C2FFCE3}">
      <dsp:nvSpPr>
        <dsp:cNvPr id="0" name=""/>
        <dsp:cNvSpPr/>
      </dsp:nvSpPr>
      <dsp:spPr>
        <a:xfrm>
          <a:off x="0" y="1616563"/>
          <a:ext cx="813742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9B117A-A9B2-4089-A736-9D0D8561D571}">
      <dsp:nvSpPr>
        <dsp:cNvPr id="0" name=""/>
        <dsp:cNvSpPr/>
      </dsp:nvSpPr>
      <dsp:spPr>
        <a:xfrm>
          <a:off x="0" y="1616563"/>
          <a:ext cx="8137428" cy="80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Religion</a:t>
          </a:r>
        </a:p>
      </dsp:txBody>
      <dsp:txXfrm>
        <a:off x="0" y="1616563"/>
        <a:ext cx="8137428" cy="808035"/>
      </dsp:txXfrm>
    </dsp:sp>
    <dsp:sp modelId="{D73CA373-E0C8-4575-8348-4B00BE3D6A6C}">
      <dsp:nvSpPr>
        <dsp:cNvPr id="0" name=""/>
        <dsp:cNvSpPr/>
      </dsp:nvSpPr>
      <dsp:spPr>
        <a:xfrm>
          <a:off x="0" y="2424598"/>
          <a:ext cx="813742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4F0A9-8170-4932-8784-50727C612CA5}">
      <dsp:nvSpPr>
        <dsp:cNvPr id="0" name=""/>
        <dsp:cNvSpPr/>
      </dsp:nvSpPr>
      <dsp:spPr>
        <a:xfrm>
          <a:off x="0" y="2424598"/>
          <a:ext cx="8137428" cy="80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Law</a:t>
          </a:r>
        </a:p>
      </dsp:txBody>
      <dsp:txXfrm>
        <a:off x="0" y="2424598"/>
        <a:ext cx="8137428" cy="808035"/>
      </dsp:txXfrm>
    </dsp:sp>
    <dsp:sp modelId="{E2952FDA-B574-4A0C-9F70-6C1234CF4A24}">
      <dsp:nvSpPr>
        <dsp:cNvPr id="0" name=""/>
        <dsp:cNvSpPr/>
      </dsp:nvSpPr>
      <dsp:spPr>
        <a:xfrm>
          <a:off x="0" y="3232633"/>
          <a:ext cx="813742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D12A8-46C8-4AF4-ACE1-5AC9F16633D0}">
      <dsp:nvSpPr>
        <dsp:cNvPr id="0" name=""/>
        <dsp:cNvSpPr/>
      </dsp:nvSpPr>
      <dsp:spPr>
        <a:xfrm>
          <a:off x="0" y="3232633"/>
          <a:ext cx="8137428" cy="80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Following society norms</a:t>
          </a:r>
        </a:p>
      </dsp:txBody>
      <dsp:txXfrm>
        <a:off x="0" y="3232633"/>
        <a:ext cx="8137428" cy="808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84963-2447-4119-BA73-B1516E86D6B7}">
      <dsp:nvSpPr>
        <dsp:cNvPr id="0" name=""/>
        <dsp:cNvSpPr/>
      </dsp:nvSpPr>
      <dsp:spPr>
        <a:xfrm>
          <a:off x="0" y="3467079"/>
          <a:ext cx="4912482" cy="113797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This can be interpreted as the ends justifies the means</a:t>
          </a:r>
        </a:p>
      </dsp:txBody>
      <dsp:txXfrm>
        <a:off x="0" y="3467079"/>
        <a:ext cx="4912482" cy="1137972"/>
      </dsp:txXfrm>
    </dsp:sp>
    <dsp:sp modelId="{871AC0D2-12EF-4C35-A052-1CEEB21E2840}">
      <dsp:nvSpPr>
        <dsp:cNvPr id="0" name=""/>
        <dsp:cNvSpPr/>
      </dsp:nvSpPr>
      <dsp:spPr>
        <a:xfrm rot="10800000">
          <a:off x="0" y="1733946"/>
          <a:ext cx="4912482" cy="1750202"/>
        </a:xfrm>
        <a:prstGeom prst="upArrowCallout">
          <a:avLst/>
        </a:prstGeom>
        <a:gradFill rotWithShape="0">
          <a:gsLst>
            <a:gs pos="0">
              <a:schemeClr val="accent5">
                <a:hueOff val="-337983"/>
                <a:satOff val="-9047"/>
                <a:lumOff val="-3139"/>
                <a:alphaOff val="0"/>
                <a:tint val="96000"/>
                <a:lumMod val="104000"/>
              </a:schemeClr>
            </a:gs>
            <a:gs pos="100000">
              <a:schemeClr val="accent5">
                <a:hueOff val="-337983"/>
                <a:satOff val="-9047"/>
                <a:lumOff val="-3139"/>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Producing the greatest good for greatest number</a:t>
          </a:r>
        </a:p>
      </dsp:txBody>
      <dsp:txXfrm rot="10800000">
        <a:off x="0" y="1733946"/>
        <a:ext cx="4912482" cy="1137229"/>
      </dsp:txXfrm>
    </dsp:sp>
    <dsp:sp modelId="{621CE161-1A36-4A61-8869-3B45C635FB00}">
      <dsp:nvSpPr>
        <dsp:cNvPr id="0" name=""/>
        <dsp:cNvSpPr/>
      </dsp:nvSpPr>
      <dsp:spPr>
        <a:xfrm rot="10800000">
          <a:off x="0" y="814"/>
          <a:ext cx="4912482" cy="1750202"/>
        </a:xfrm>
        <a:prstGeom prst="upArrowCallout">
          <a:avLst/>
        </a:prstGeom>
        <a:gradFill rotWithShape="0">
          <a:gsLst>
            <a:gs pos="0">
              <a:schemeClr val="accent5">
                <a:hueOff val="-675965"/>
                <a:satOff val="-18095"/>
                <a:lumOff val="-6277"/>
                <a:alphaOff val="0"/>
                <a:tint val="96000"/>
                <a:lumMod val="104000"/>
              </a:schemeClr>
            </a:gs>
            <a:gs pos="100000">
              <a:schemeClr val="accent5">
                <a:hueOff val="-675965"/>
                <a:satOff val="-18095"/>
                <a:lumOff val="-6277"/>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Actions are judged as good or bad in terms of their effects</a:t>
          </a:r>
        </a:p>
      </dsp:txBody>
      <dsp:txXfrm rot="10800000">
        <a:off x="0" y="814"/>
        <a:ext cx="4912482" cy="1137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79BE5-CE88-449F-B913-16E1691C53A3}">
      <dsp:nvSpPr>
        <dsp:cNvPr id="0" name=""/>
        <dsp:cNvSpPr/>
      </dsp:nvSpPr>
      <dsp:spPr>
        <a:xfrm>
          <a:off x="0" y="0"/>
          <a:ext cx="491248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6EA3073D-5A0C-44B5-AE01-4A43FDD590B1}">
      <dsp:nvSpPr>
        <dsp:cNvPr id="0" name=""/>
        <dsp:cNvSpPr/>
      </dsp:nvSpPr>
      <dsp:spPr>
        <a:xfrm>
          <a:off x="0" y="0"/>
          <a:ext cx="491248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Individuals personal rights should not be violated</a:t>
          </a:r>
        </a:p>
      </dsp:txBody>
      <dsp:txXfrm>
        <a:off x="0" y="0"/>
        <a:ext cx="4912482" cy="575733"/>
      </dsp:txXfrm>
    </dsp:sp>
    <dsp:sp modelId="{FF0D4992-4A78-4AA9-A87E-A30CF020ADB2}">
      <dsp:nvSpPr>
        <dsp:cNvPr id="0" name=""/>
        <dsp:cNvSpPr/>
      </dsp:nvSpPr>
      <dsp:spPr>
        <a:xfrm>
          <a:off x="0" y="575733"/>
          <a:ext cx="491248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AE5F81BA-162A-459D-861E-0357D086E961}">
      <dsp:nvSpPr>
        <dsp:cNvPr id="0" name=""/>
        <dsp:cNvSpPr/>
      </dsp:nvSpPr>
      <dsp:spPr>
        <a:xfrm>
          <a:off x="0" y="575733"/>
          <a:ext cx="491248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To life and safety</a:t>
          </a:r>
        </a:p>
      </dsp:txBody>
      <dsp:txXfrm>
        <a:off x="0" y="575733"/>
        <a:ext cx="4912482" cy="575733"/>
      </dsp:txXfrm>
    </dsp:sp>
    <dsp:sp modelId="{FF6E3963-6E80-478F-BDB9-E0EABAA8E777}">
      <dsp:nvSpPr>
        <dsp:cNvPr id="0" name=""/>
        <dsp:cNvSpPr/>
      </dsp:nvSpPr>
      <dsp:spPr>
        <a:xfrm>
          <a:off x="0" y="1151466"/>
          <a:ext cx="491248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5CC7C824-D0B1-4040-9FC0-BC1CCDD49D3C}">
      <dsp:nvSpPr>
        <dsp:cNvPr id="0" name=""/>
        <dsp:cNvSpPr/>
      </dsp:nvSpPr>
      <dsp:spPr>
        <a:xfrm>
          <a:off x="0" y="1151466"/>
          <a:ext cx="491248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To information</a:t>
          </a:r>
        </a:p>
      </dsp:txBody>
      <dsp:txXfrm>
        <a:off x="0" y="1151466"/>
        <a:ext cx="4912482" cy="575733"/>
      </dsp:txXfrm>
    </dsp:sp>
    <dsp:sp modelId="{7A61A3DF-DD98-4446-BADB-67FDDC00CD41}">
      <dsp:nvSpPr>
        <dsp:cNvPr id="0" name=""/>
        <dsp:cNvSpPr/>
      </dsp:nvSpPr>
      <dsp:spPr>
        <a:xfrm>
          <a:off x="0" y="1727199"/>
          <a:ext cx="491248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B77AAA9D-C944-4C5F-8433-9229A98605EE}">
      <dsp:nvSpPr>
        <dsp:cNvPr id="0" name=""/>
        <dsp:cNvSpPr/>
      </dsp:nvSpPr>
      <dsp:spPr>
        <a:xfrm>
          <a:off x="0" y="1727199"/>
          <a:ext cx="491248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To privacy</a:t>
          </a:r>
        </a:p>
      </dsp:txBody>
      <dsp:txXfrm>
        <a:off x="0" y="1727199"/>
        <a:ext cx="4912482" cy="575733"/>
      </dsp:txXfrm>
    </dsp:sp>
    <dsp:sp modelId="{46DAD3D9-FE3E-4F0E-B8CF-9268C1CE7565}">
      <dsp:nvSpPr>
        <dsp:cNvPr id="0" name=""/>
        <dsp:cNvSpPr/>
      </dsp:nvSpPr>
      <dsp:spPr>
        <a:xfrm>
          <a:off x="0" y="2302933"/>
          <a:ext cx="491248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A53E3AC5-31D1-4BB9-BF1E-F4F21286EEC4}">
      <dsp:nvSpPr>
        <dsp:cNvPr id="0" name=""/>
        <dsp:cNvSpPr/>
      </dsp:nvSpPr>
      <dsp:spPr>
        <a:xfrm>
          <a:off x="0" y="2302933"/>
          <a:ext cx="491248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To act in line with beliefs</a:t>
          </a:r>
        </a:p>
      </dsp:txBody>
      <dsp:txXfrm>
        <a:off x="0" y="2302933"/>
        <a:ext cx="4912482" cy="575733"/>
      </dsp:txXfrm>
    </dsp:sp>
    <dsp:sp modelId="{EB16D8CF-081A-43D4-9681-2E42CEF9B0D1}">
      <dsp:nvSpPr>
        <dsp:cNvPr id="0" name=""/>
        <dsp:cNvSpPr/>
      </dsp:nvSpPr>
      <dsp:spPr>
        <a:xfrm>
          <a:off x="0" y="2878666"/>
          <a:ext cx="491248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BD0277DC-5D04-4E90-BFFD-B44724844B28}">
      <dsp:nvSpPr>
        <dsp:cNvPr id="0" name=""/>
        <dsp:cNvSpPr/>
      </dsp:nvSpPr>
      <dsp:spPr>
        <a:xfrm>
          <a:off x="0" y="2878666"/>
          <a:ext cx="491248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Freedom of speech</a:t>
          </a:r>
        </a:p>
      </dsp:txBody>
      <dsp:txXfrm>
        <a:off x="0" y="2878666"/>
        <a:ext cx="4912482" cy="575733"/>
      </dsp:txXfrm>
    </dsp:sp>
    <dsp:sp modelId="{29B60698-AB99-4361-B796-48CBE2BDEF92}">
      <dsp:nvSpPr>
        <dsp:cNvPr id="0" name=""/>
        <dsp:cNvSpPr/>
      </dsp:nvSpPr>
      <dsp:spPr>
        <a:xfrm>
          <a:off x="0" y="3454399"/>
          <a:ext cx="491248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F7A9FCEC-A265-4CBA-A052-3F3B024F3518}">
      <dsp:nvSpPr>
        <dsp:cNvPr id="0" name=""/>
        <dsp:cNvSpPr/>
      </dsp:nvSpPr>
      <dsp:spPr>
        <a:xfrm>
          <a:off x="0" y="3454399"/>
          <a:ext cx="491248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Property</a:t>
          </a:r>
        </a:p>
      </dsp:txBody>
      <dsp:txXfrm>
        <a:off x="0" y="3454399"/>
        <a:ext cx="4912482" cy="575733"/>
      </dsp:txXfrm>
    </dsp:sp>
    <dsp:sp modelId="{7E268ABF-9D3B-4BE1-A0AA-CDA8622A7AF9}">
      <dsp:nvSpPr>
        <dsp:cNvPr id="0" name=""/>
        <dsp:cNvSpPr/>
      </dsp:nvSpPr>
      <dsp:spPr>
        <a:xfrm>
          <a:off x="0" y="4030132"/>
          <a:ext cx="491248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4FF9D8B5-1AFC-4082-8B37-0351246F6085}">
      <dsp:nvSpPr>
        <dsp:cNvPr id="0" name=""/>
        <dsp:cNvSpPr/>
      </dsp:nvSpPr>
      <dsp:spPr>
        <a:xfrm>
          <a:off x="0" y="4030132"/>
          <a:ext cx="4912482" cy="5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Sometimes moral rights conflict with utilitarian concept</a:t>
          </a:r>
        </a:p>
      </dsp:txBody>
      <dsp:txXfrm>
        <a:off x="0" y="4030132"/>
        <a:ext cx="4912482" cy="575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93452-560A-486E-AC68-14D9BCA916F0}">
      <dsp:nvSpPr>
        <dsp:cNvPr id="0" name=""/>
        <dsp:cNvSpPr/>
      </dsp:nvSpPr>
      <dsp:spPr>
        <a:xfrm>
          <a:off x="0" y="0"/>
          <a:ext cx="813742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783F3-7642-4D97-8C4F-2C85FE23F858}">
      <dsp:nvSpPr>
        <dsp:cNvPr id="0" name=""/>
        <dsp:cNvSpPr/>
      </dsp:nvSpPr>
      <dsp:spPr>
        <a:xfrm>
          <a:off x="0" y="0"/>
          <a:ext cx="8137428" cy="101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Benefits and burdens should be allocated fairly</a:t>
          </a:r>
        </a:p>
      </dsp:txBody>
      <dsp:txXfrm>
        <a:off x="0" y="0"/>
        <a:ext cx="8137428" cy="1010290"/>
      </dsp:txXfrm>
    </dsp:sp>
    <dsp:sp modelId="{D3C63CC5-234F-42BB-8FAB-5799E69E93C2}">
      <dsp:nvSpPr>
        <dsp:cNvPr id="0" name=""/>
        <dsp:cNvSpPr/>
      </dsp:nvSpPr>
      <dsp:spPr>
        <a:xfrm>
          <a:off x="0" y="1010290"/>
          <a:ext cx="813742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1CC96-573D-411D-B14C-1AA23519E380}">
      <dsp:nvSpPr>
        <dsp:cNvPr id="0" name=""/>
        <dsp:cNvSpPr/>
      </dsp:nvSpPr>
      <dsp:spPr>
        <a:xfrm>
          <a:off x="0" y="1010290"/>
          <a:ext cx="8137428" cy="101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Social and economic inequalities be dealt with</a:t>
          </a:r>
        </a:p>
      </dsp:txBody>
      <dsp:txXfrm>
        <a:off x="0" y="1010290"/>
        <a:ext cx="8137428" cy="1010290"/>
      </dsp:txXfrm>
    </dsp:sp>
    <dsp:sp modelId="{C55647E5-B35C-4CC2-94ED-950052C3C6C3}">
      <dsp:nvSpPr>
        <dsp:cNvPr id="0" name=""/>
        <dsp:cNvSpPr/>
      </dsp:nvSpPr>
      <dsp:spPr>
        <a:xfrm>
          <a:off x="0" y="2020581"/>
          <a:ext cx="813742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85BF02-A0A5-44AD-A92A-33E43F28FF14}">
      <dsp:nvSpPr>
        <dsp:cNvPr id="0" name=""/>
        <dsp:cNvSpPr/>
      </dsp:nvSpPr>
      <dsp:spPr>
        <a:xfrm>
          <a:off x="0" y="2020580"/>
          <a:ext cx="8137428" cy="101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Affirmative Action</a:t>
          </a:r>
        </a:p>
      </dsp:txBody>
      <dsp:txXfrm>
        <a:off x="0" y="2020580"/>
        <a:ext cx="8137428" cy="1010290"/>
      </dsp:txXfrm>
    </dsp:sp>
    <dsp:sp modelId="{328068A3-8736-453D-85EB-5E3558063E06}">
      <dsp:nvSpPr>
        <dsp:cNvPr id="0" name=""/>
        <dsp:cNvSpPr/>
      </dsp:nvSpPr>
      <dsp:spPr>
        <a:xfrm>
          <a:off x="0" y="3030871"/>
          <a:ext cx="813742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97A58-1AD7-405E-96E4-F7A4E4BD3F76}">
      <dsp:nvSpPr>
        <dsp:cNvPr id="0" name=""/>
        <dsp:cNvSpPr/>
      </dsp:nvSpPr>
      <dsp:spPr>
        <a:xfrm>
          <a:off x="0" y="3030871"/>
          <a:ext cx="8137428" cy="101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Equal pay for equal work</a:t>
          </a:r>
        </a:p>
      </dsp:txBody>
      <dsp:txXfrm>
        <a:off x="0" y="3030871"/>
        <a:ext cx="8137428" cy="1010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851DE-D048-4208-9C0A-D9EEC09E8267}">
      <dsp:nvSpPr>
        <dsp:cNvPr id="0" name=""/>
        <dsp:cNvSpPr/>
      </dsp:nvSpPr>
      <dsp:spPr>
        <a:xfrm>
          <a:off x="0" y="526476"/>
          <a:ext cx="5073244" cy="2962575"/>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40" tIns="687324" rIns="393740" bIns="234696"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Human dignity</a:t>
          </a:r>
        </a:p>
        <a:p>
          <a:pPr marL="285750" lvl="1" indent="-285750" algn="l" defTabSz="1466850" rtl="0">
            <a:lnSpc>
              <a:spcPct val="90000"/>
            </a:lnSpc>
            <a:spcBef>
              <a:spcPct val="0"/>
            </a:spcBef>
            <a:spcAft>
              <a:spcPct val="15000"/>
            </a:spcAft>
            <a:buChar char="•"/>
          </a:pPr>
          <a:r>
            <a:rPr lang="en-US" sz="3300" kern="1200" dirty="0"/>
            <a:t>Non-racism</a:t>
          </a:r>
          <a:r>
            <a:rPr lang="en-US" sz="3300" kern="1200" dirty="0">
              <a:latin typeface="Century Gothic" panose="020B0502020202020204"/>
            </a:rPr>
            <a:t> </a:t>
          </a:r>
          <a:endParaRPr lang="en-US" sz="3300" kern="1200" dirty="0"/>
        </a:p>
        <a:p>
          <a:pPr marL="285750" lvl="1" indent="-285750" algn="l" defTabSz="1466850">
            <a:lnSpc>
              <a:spcPct val="90000"/>
            </a:lnSpc>
            <a:spcBef>
              <a:spcPct val="0"/>
            </a:spcBef>
            <a:spcAft>
              <a:spcPct val="15000"/>
            </a:spcAft>
            <a:buChar char="•"/>
          </a:pPr>
          <a:r>
            <a:rPr lang="en-US" sz="3300" kern="1200" dirty="0"/>
            <a:t>Non-sexism</a:t>
          </a:r>
        </a:p>
        <a:p>
          <a:pPr marL="285750" lvl="1" indent="-285750" algn="l" defTabSz="1466850">
            <a:lnSpc>
              <a:spcPct val="90000"/>
            </a:lnSpc>
            <a:spcBef>
              <a:spcPct val="0"/>
            </a:spcBef>
            <a:spcAft>
              <a:spcPct val="15000"/>
            </a:spcAft>
            <a:buChar char="•"/>
          </a:pPr>
          <a:r>
            <a:rPr lang="en-US" sz="3300" kern="1200" dirty="0"/>
            <a:t>Supreme law</a:t>
          </a:r>
        </a:p>
      </dsp:txBody>
      <dsp:txXfrm>
        <a:off x="0" y="526476"/>
        <a:ext cx="5073244" cy="2962575"/>
      </dsp:txXfrm>
    </dsp:sp>
    <dsp:sp modelId="{0B6BAE35-B364-449A-9F08-0D56C439738C}">
      <dsp:nvSpPr>
        <dsp:cNvPr id="0" name=""/>
        <dsp:cNvSpPr/>
      </dsp:nvSpPr>
      <dsp:spPr>
        <a:xfrm>
          <a:off x="253662" y="39396"/>
          <a:ext cx="3551270" cy="97416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4230" tIns="0" rIns="134230" bIns="0" numCol="1" spcCol="1270" anchor="ctr" anchorCtr="0">
          <a:noAutofit/>
        </a:bodyPr>
        <a:lstStyle/>
        <a:p>
          <a:pPr marL="0" lvl="0" indent="0" algn="l" defTabSz="1466850">
            <a:lnSpc>
              <a:spcPct val="90000"/>
            </a:lnSpc>
            <a:spcBef>
              <a:spcPct val="0"/>
            </a:spcBef>
            <a:spcAft>
              <a:spcPct val="35000"/>
            </a:spcAft>
            <a:buNone/>
          </a:pPr>
          <a:r>
            <a:rPr lang="en-US" sz="3300" kern="1200" dirty="0"/>
            <a:t>Values</a:t>
          </a:r>
        </a:p>
      </dsp:txBody>
      <dsp:txXfrm>
        <a:off x="301217" y="86951"/>
        <a:ext cx="3456160" cy="879050"/>
      </dsp:txXfrm>
    </dsp:sp>
    <dsp:sp modelId="{3ACBFCD7-4D80-46C9-B5E6-4F9419AF3D0D}">
      <dsp:nvSpPr>
        <dsp:cNvPr id="0" name=""/>
        <dsp:cNvSpPr/>
      </dsp:nvSpPr>
      <dsp:spPr>
        <a:xfrm>
          <a:off x="0" y="4154331"/>
          <a:ext cx="5073244" cy="1377337"/>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40" tIns="687324" rIns="393740" bIns="234696" numCol="1" spcCol="1270" anchor="t" anchorCtr="0">
          <a:noAutofit/>
        </a:bodyPr>
        <a:lstStyle/>
        <a:p>
          <a:pPr marL="285750" lvl="1" indent="-285750" algn="l" defTabSz="1466850" rtl="0">
            <a:lnSpc>
              <a:spcPct val="90000"/>
            </a:lnSpc>
            <a:spcBef>
              <a:spcPct val="0"/>
            </a:spcBef>
            <a:spcAft>
              <a:spcPct val="15000"/>
            </a:spcAft>
            <a:buChar char="•"/>
          </a:pPr>
          <a:r>
            <a:rPr lang="en-US" sz="3300" kern="1200" dirty="0">
              <a:latin typeface="Century Gothic" panose="020B0502020202020204"/>
            </a:rPr>
            <a:t> </a:t>
          </a:r>
          <a:r>
            <a:rPr lang="en-US" sz="3300" kern="1200" dirty="0"/>
            <a:t>Limitations of rights</a:t>
          </a:r>
          <a:endParaRPr lang="en-US" sz="3300" kern="1200" dirty="0">
            <a:latin typeface="Century Gothic" panose="020B0502020202020204"/>
          </a:endParaRPr>
        </a:p>
      </dsp:txBody>
      <dsp:txXfrm>
        <a:off x="0" y="4154331"/>
        <a:ext cx="5073244" cy="1377337"/>
      </dsp:txXfrm>
    </dsp:sp>
    <dsp:sp modelId="{648CC894-8C5B-48EA-9EEC-262A0A599FAE}">
      <dsp:nvSpPr>
        <dsp:cNvPr id="0" name=""/>
        <dsp:cNvSpPr/>
      </dsp:nvSpPr>
      <dsp:spPr>
        <a:xfrm>
          <a:off x="253662" y="3667251"/>
          <a:ext cx="3551270" cy="97416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4230" tIns="0" rIns="134230" bIns="0" numCol="1" spcCol="1270" anchor="ctr" anchorCtr="0">
          <a:noAutofit/>
        </a:bodyPr>
        <a:lstStyle/>
        <a:p>
          <a:pPr marL="0" lvl="0" indent="0" algn="l" defTabSz="1466850">
            <a:lnSpc>
              <a:spcPct val="90000"/>
            </a:lnSpc>
            <a:spcBef>
              <a:spcPct val="0"/>
            </a:spcBef>
            <a:spcAft>
              <a:spcPct val="35000"/>
            </a:spcAft>
            <a:buNone/>
          </a:pPr>
          <a:r>
            <a:rPr lang="en-US" sz="3300" kern="1200" dirty="0"/>
            <a:t>Bill of rights</a:t>
          </a:r>
        </a:p>
      </dsp:txBody>
      <dsp:txXfrm>
        <a:off x="301217" y="3714806"/>
        <a:ext cx="3456160" cy="879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A0F06-FF0A-4EEB-8F68-13D5E40074E6}">
      <dsp:nvSpPr>
        <dsp:cNvPr id="0" name=""/>
        <dsp:cNvSpPr/>
      </dsp:nvSpPr>
      <dsp:spPr>
        <a:xfrm>
          <a:off x="0" y="544"/>
          <a:ext cx="39608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3C054-AE42-4C0F-9BC5-211EF629ECD6}">
      <dsp:nvSpPr>
        <dsp:cNvPr id="0" name=""/>
        <dsp:cNvSpPr/>
      </dsp:nvSpPr>
      <dsp:spPr>
        <a:xfrm>
          <a:off x="0" y="544"/>
          <a:ext cx="3960812" cy="49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Equality</a:t>
          </a:r>
        </a:p>
      </dsp:txBody>
      <dsp:txXfrm>
        <a:off x="0" y="544"/>
        <a:ext cx="3960812" cy="495884"/>
      </dsp:txXfrm>
    </dsp:sp>
    <dsp:sp modelId="{05C5BE72-3451-4166-B5B0-A855BA9E6FDB}">
      <dsp:nvSpPr>
        <dsp:cNvPr id="0" name=""/>
        <dsp:cNvSpPr/>
      </dsp:nvSpPr>
      <dsp:spPr>
        <a:xfrm>
          <a:off x="0" y="496429"/>
          <a:ext cx="39608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A2F7E-6FCC-4592-8A27-97791E7B3914}">
      <dsp:nvSpPr>
        <dsp:cNvPr id="0" name=""/>
        <dsp:cNvSpPr/>
      </dsp:nvSpPr>
      <dsp:spPr>
        <a:xfrm>
          <a:off x="0" y="496429"/>
          <a:ext cx="3960812" cy="49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Human dignity</a:t>
          </a:r>
        </a:p>
      </dsp:txBody>
      <dsp:txXfrm>
        <a:off x="0" y="496429"/>
        <a:ext cx="3960812" cy="495884"/>
      </dsp:txXfrm>
    </dsp:sp>
    <dsp:sp modelId="{BAF740F2-20E5-4EE8-9455-B66A43249DFB}">
      <dsp:nvSpPr>
        <dsp:cNvPr id="0" name=""/>
        <dsp:cNvSpPr/>
      </dsp:nvSpPr>
      <dsp:spPr>
        <a:xfrm>
          <a:off x="0" y="992313"/>
          <a:ext cx="39608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295BC-BCD4-430C-A24C-EE45D5C9E821}">
      <dsp:nvSpPr>
        <dsp:cNvPr id="0" name=""/>
        <dsp:cNvSpPr/>
      </dsp:nvSpPr>
      <dsp:spPr>
        <a:xfrm>
          <a:off x="0" y="992313"/>
          <a:ext cx="3960812" cy="49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Life</a:t>
          </a:r>
        </a:p>
      </dsp:txBody>
      <dsp:txXfrm>
        <a:off x="0" y="992313"/>
        <a:ext cx="3960812" cy="495884"/>
      </dsp:txXfrm>
    </dsp:sp>
    <dsp:sp modelId="{C64676B2-3A5B-472F-9D57-695B17A0035A}">
      <dsp:nvSpPr>
        <dsp:cNvPr id="0" name=""/>
        <dsp:cNvSpPr/>
      </dsp:nvSpPr>
      <dsp:spPr>
        <a:xfrm>
          <a:off x="0" y="1488198"/>
          <a:ext cx="39608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47CA3-381A-4E62-9452-3E346D0B50D9}">
      <dsp:nvSpPr>
        <dsp:cNvPr id="0" name=""/>
        <dsp:cNvSpPr/>
      </dsp:nvSpPr>
      <dsp:spPr>
        <a:xfrm>
          <a:off x="0" y="1488198"/>
          <a:ext cx="3960812" cy="49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Security</a:t>
          </a:r>
        </a:p>
      </dsp:txBody>
      <dsp:txXfrm>
        <a:off x="0" y="1488198"/>
        <a:ext cx="3960812" cy="495884"/>
      </dsp:txXfrm>
    </dsp:sp>
    <dsp:sp modelId="{9F20336A-788F-423B-9BFB-3FBE75525B1B}">
      <dsp:nvSpPr>
        <dsp:cNvPr id="0" name=""/>
        <dsp:cNvSpPr/>
      </dsp:nvSpPr>
      <dsp:spPr>
        <a:xfrm>
          <a:off x="0" y="1984082"/>
          <a:ext cx="39608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99C51-097D-40B7-9106-85B0FB5F706C}">
      <dsp:nvSpPr>
        <dsp:cNvPr id="0" name=""/>
        <dsp:cNvSpPr/>
      </dsp:nvSpPr>
      <dsp:spPr>
        <a:xfrm>
          <a:off x="0" y="1984082"/>
          <a:ext cx="3960812" cy="49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Privacy</a:t>
          </a:r>
        </a:p>
      </dsp:txBody>
      <dsp:txXfrm>
        <a:off x="0" y="1984082"/>
        <a:ext cx="3960812" cy="495884"/>
      </dsp:txXfrm>
    </dsp:sp>
    <dsp:sp modelId="{13C34BCD-0B3E-4B23-B3F4-352E0F02EA70}">
      <dsp:nvSpPr>
        <dsp:cNvPr id="0" name=""/>
        <dsp:cNvSpPr/>
      </dsp:nvSpPr>
      <dsp:spPr>
        <a:xfrm>
          <a:off x="0" y="2479967"/>
          <a:ext cx="39608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5D427F-F660-4F22-AC97-219E765E2F8D}">
      <dsp:nvSpPr>
        <dsp:cNvPr id="0" name=""/>
        <dsp:cNvSpPr/>
      </dsp:nvSpPr>
      <dsp:spPr>
        <a:xfrm>
          <a:off x="0" y="2479967"/>
          <a:ext cx="3960812" cy="49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Freedom of belief</a:t>
          </a:r>
        </a:p>
      </dsp:txBody>
      <dsp:txXfrm>
        <a:off x="0" y="2479967"/>
        <a:ext cx="3960812" cy="495884"/>
      </dsp:txXfrm>
    </dsp:sp>
    <dsp:sp modelId="{27E78A13-1C81-43B9-BE62-F36A9EA0DC73}">
      <dsp:nvSpPr>
        <dsp:cNvPr id="0" name=""/>
        <dsp:cNvSpPr/>
      </dsp:nvSpPr>
      <dsp:spPr>
        <a:xfrm>
          <a:off x="0" y="2975851"/>
          <a:ext cx="39608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7AB8F-66B1-49A0-9C72-E80E724C16A1}">
      <dsp:nvSpPr>
        <dsp:cNvPr id="0" name=""/>
        <dsp:cNvSpPr/>
      </dsp:nvSpPr>
      <dsp:spPr>
        <a:xfrm>
          <a:off x="0" y="2975851"/>
          <a:ext cx="3960812" cy="49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Freedom of expression</a:t>
          </a:r>
        </a:p>
      </dsp:txBody>
      <dsp:txXfrm>
        <a:off x="0" y="2975851"/>
        <a:ext cx="3960812" cy="495884"/>
      </dsp:txXfrm>
    </dsp:sp>
    <dsp:sp modelId="{FF17587E-A161-4B48-8855-D8FFD3110638}">
      <dsp:nvSpPr>
        <dsp:cNvPr id="0" name=""/>
        <dsp:cNvSpPr/>
      </dsp:nvSpPr>
      <dsp:spPr>
        <a:xfrm>
          <a:off x="0" y="3471736"/>
          <a:ext cx="39608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37D06-2290-4303-8411-43DF2B4BC35B}">
      <dsp:nvSpPr>
        <dsp:cNvPr id="0" name=""/>
        <dsp:cNvSpPr/>
      </dsp:nvSpPr>
      <dsp:spPr>
        <a:xfrm>
          <a:off x="0" y="3471736"/>
          <a:ext cx="3960812" cy="49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Language</a:t>
          </a:r>
        </a:p>
      </dsp:txBody>
      <dsp:txXfrm>
        <a:off x="0" y="3471736"/>
        <a:ext cx="3960812" cy="495884"/>
      </dsp:txXfrm>
    </dsp:sp>
    <dsp:sp modelId="{5E0452D0-7709-4CEA-9700-ED38A756439E}">
      <dsp:nvSpPr>
        <dsp:cNvPr id="0" name=""/>
        <dsp:cNvSpPr/>
      </dsp:nvSpPr>
      <dsp:spPr>
        <a:xfrm>
          <a:off x="0" y="3967620"/>
          <a:ext cx="39608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3B66D-209A-4869-B699-E19CA7E1B759}">
      <dsp:nvSpPr>
        <dsp:cNvPr id="0" name=""/>
        <dsp:cNvSpPr/>
      </dsp:nvSpPr>
      <dsp:spPr>
        <a:xfrm>
          <a:off x="0" y="3967620"/>
          <a:ext cx="3960812" cy="495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Culture</a:t>
          </a:r>
        </a:p>
      </dsp:txBody>
      <dsp:txXfrm>
        <a:off x="0" y="3967620"/>
        <a:ext cx="3960812" cy="4958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7C2576-28D2-4850-A55E-3F994C0782D2}"/>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Arial" charset="0"/>
              </a:defRPr>
            </a:lvl1pPr>
          </a:lstStyle>
          <a:p>
            <a:pPr>
              <a:defRPr/>
            </a:pPr>
            <a:endParaRPr lang="en-ZA"/>
          </a:p>
        </p:txBody>
      </p:sp>
      <p:sp>
        <p:nvSpPr>
          <p:cNvPr id="3" name="Date Placeholder 2">
            <a:extLst>
              <a:ext uri="{FF2B5EF4-FFF2-40B4-BE49-F238E27FC236}">
                <a16:creationId xmlns:a16="http://schemas.microsoft.com/office/drawing/2014/main" id="{B5B26DE3-6F34-4834-B99C-FAD014FBB54D}"/>
              </a:ext>
            </a:extLst>
          </p:cNvPr>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Arial" charset="0"/>
              </a:defRPr>
            </a:lvl1pPr>
          </a:lstStyle>
          <a:p>
            <a:pPr>
              <a:defRPr/>
            </a:pPr>
            <a:fld id="{02BBBA19-E7AA-40CF-9ED0-2D7AC7FAE259}" type="datetimeFigureOut">
              <a:rPr lang="en-ZA"/>
              <a:pPr>
                <a:defRPr/>
              </a:pPr>
              <a:t>2021/04/20</a:t>
            </a:fld>
            <a:endParaRPr lang="en-ZA"/>
          </a:p>
        </p:txBody>
      </p:sp>
      <p:sp>
        <p:nvSpPr>
          <p:cNvPr id="4" name="Footer Placeholder 3">
            <a:extLst>
              <a:ext uri="{FF2B5EF4-FFF2-40B4-BE49-F238E27FC236}">
                <a16:creationId xmlns:a16="http://schemas.microsoft.com/office/drawing/2014/main" id="{C03AE46C-FB74-4429-8D8F-244B9C970866}"/>
              </a:ext>
            </a:extLst>
          </p:cNvPr>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Arial" charset="0"/>
              </a:defRPr>
            </a:lvl1pPr>
          </a:lstStyle>
          <a:p>
            <a:pPr>
              <a:defRPr/>
            </a:pPr>
            <a:endParaRPr lang="en-ZA"/>
          </a:p>
        </p:txBody>
      </p:sp>
      <p:sp>
        <p:nvSpPr>
          <p:cNvPr id="5" name="Slide Number Placeholder 4">
            <a:extLst>
              <a:ext uri="{FF2B5EF4-FFF2-40B4-BE49-F238E27FC236}">
                <a16:creationId xmlns:a16="http://schemas.microsoft.com/office/drawing/2014/main" id="{0BBF1991-2943-4716-ABDC-B3D8CA642B3E}"/>
              </a:ext>
            </a:extLst>
          </p:cNvPr>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5051F306-A7FC-4DE1-8CE2-242CE317C0BA}" type="slidenum">
              <a:rPr lang="en-ZA" altLang="en-US"/>
              <a:pPr>
                <a:defRPr/>
              </a:pPr>
              <a:t>‹#›</a:t>
            </a:fld>
            <a:endParaRPr lang="en-Z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ECAF8CB-6C26-4B64-8BCC-CCF97B0A57B6}"/>
              </a:ext>
            </a:extLst>
          </p:cNvPr>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GB"/>
          </a:p>
        </p:txBody>
      </p:sp>
      <p:sp>
        <p:nvSpPr>
          <p:cNvPr id="3075" name="Rectangle 3">
            <a:extLst>
              <a:ext uri="{FF2B5EF4-FFF2-40B4-BE49-F238E27FC236}">
                <a16:creationId xmlns:a16="http://schemas.microsoft.com/office/drawing/2014/main" id="{0F2FAE47-2855-419C-9EAE-C4A6025B58C5}"/>
              </a:ext>
            </a:extLst>
          </p:cNvPr>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en-GB"/>
          </a:p>
        </p:txBody>
      </p:sp>
      <p:sp>
        <p:nvSpPr>
          <p:cNvPr id="19460" name="Rectangle 4">
            <a:extLst>
              <a:ext uri="{FF2B5EF4-FFF2-40B4-BE49-F238E27FC236}">
                <a16:creationId xmlns:a16="http://schemas.microsoft.com/office/drawing/2014/main" id="{4FE4E37E-DEB1-4EA4-ACDA-DCBD7EEB6BA6}"/>
              </a:ext>
            </a:extLst>
          </p:cNvPr>
          <p:cNvSpPr>
            <a:spLocks noGrp="1" noRot="1" noChangeAspect="1" noChangeArrowheads="1" noTextEdit="1"/>
          </p:cNvSpPr>
          <p:nvPr>
            <p:ph type="sldImg" idx="2"/>
          </p:nvPr>
        </p:nvSpPr>
        <p:spPr bwMode="auto">
          <a:xfrm>
            <a:off x="712788" y="746125"/>
            <a:ext cx="5380037"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E3D06CDA-91B8-4301-8770-01BB1298BD4D}"/>
              </a:ext>
            </a:extLst>
          </p:cNvPr>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a:extLst>
              <a:ext uri="{FF2B5EF4-FFF2-40B4-BE49-F238E27FC236}">
                <a16:creationId xmlns:a16="http://schemas.microsoft.com/office/drawing/2014/main" id="{CD3B66CF-3800-4A3A-8F9B-BC15806A4C76}"/>
              </a:ext>
            </a:extLst>
          </p:cNvPr>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GB"/>
          </a:p>
        </p:txBody>
      </p:sp>
      <p:sp>
        <p:nvSpPr>
          <p:cNvPr id="3079" name="Rectangle 7">
            <a:extLst>
              <a:ext uri="{FF2B5EF4-FFF2-40B4-BE49-F238E27FC236}">
                <a16:creationId xmlns:a16="http://schemas.microsoft.com/office/drawing/2014/main" id="{9D20D5EF-6C26-4801-B5DB-B79C7D0E3682}"/>
              </a:ext>
            </a:extLst>
          </p:cNvPr>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F7E04010-71E1-48E2-95B0-45B89291E5B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5B82FE8-BC9A-4FDD-9E02-38CA0FEB37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27B615F-091D-4998-B8FD-FBF55C775D6A}" type="slidenum">
              <a:rPr lang="en-GB" altLang="en-US" smtClean="0"/>
              <a:pPr fontAlgn="base">
                <a:spcBef>
                  <a:spcPct val="0"/>
                </a:spcBef>
                <a:spcAft>
                  <a:spcPct val="0"/>
                </a:spcAft>
              </a:pPr>
              <a:t>1</a:t>
            </a:fld>
            <a:endParaRPr lang="en-GB" altLang="en-US"/>
          </a:p>
        </p:txBody>
      </p:sp>
      <p:sp>
        <p:nvSpPr>
          <p:cNvPr id="22531" name="Rectangle 2">
            <a:extLst>
              <a:ext uri="{FF2B5EF4-FFF2-40B4-BE49-F238E27FC236}">
                <a16:creationId xmlns:a16="http://schemas.microsoft.com/office/drawing/2014/main" id="{217D7D60-8AC1-4CDE-BB3F-D9D146C572BA}"/>
              </a:ext>
            </a:extLst>
          </p:cNvPr>
          <p:cNvSpPr>
            <a:spLocks noGrp="1" noRot="1" noChangeAspect="1" noChangeArrowheads="1" noTextEdit="1"/>
          </p:cNvSpPr>
          <p:nvPr>
            <p:ph type="sldImg"/>
          </p:nvPr>
        </p:nvSpPr>
        <p:spPr>
          <a:xfrm>
            <a:off x="714375" y="746125"/>
            <a:ext cx="5380038" cy="3725863"/>
          </a:xfrm>
          <a:ln/>
        </p:spPr>
      </p:sp>
      <p:sp>
        <p:nvSpPr>
          <p:cNvPr id="22532" name="Rectangle 3">
            <a:extLst>
              <a:ext uri="{FF2B5EF4-FFF2-40B4-BE49-F238E27FC236}">
                <a16:creationId xmlns:a16="http://schemas.microsoft.com/office/drawing/2014/main" id="{CBD6267D-AD40-40E6-AAA9-0C3CF5E9E8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This summary CAN be used on completion of the group discussion and peer assessments, IF YOU FEEL ANY POINTS ON COMPLIANCE NEED TO BE CLARIFIED.</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If you are satisfied with the knowledge, skills and attitude relating to compliance demonstrated then </a:t>
            </a:r>
            <a:r>
              <a:rPr lang="en-US" altLang="en-US" u="sng">
                <a:latin typeface="Arial" panose="020B0604020202020204" pitchFamily="34" charset="0"/>
                <a:cs typeface="Arial" panose="020B0604020202020204" pitchFamily="34" charset="0"/>
              </a:rPr>
              <a:t>skip the next 5 slides</a:t>
            </a:r>
            <a:r>
              <a:rPr lang="en-US" altLang="en-US">
                <a:latin typeface="Arial" panose="020B0604020202020204" pitchFamily="34" charset="0"/>
                <a:cs typeface="Arial" panose="020B0604020202020204" pitchFamily="34" charset="0"/>
              </a:rPr>
              <a:t> and move to the ETHICS segment.</a:t>
            </a:r>
          </a:p>
          <a:p>
            <a:pPr eaLnBrk="1" hangingPunct="1"/>
            <a:endParaRPr lang="en-US"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0B58BF6-7342-4024-A7C4-61BC981D1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21E4C47-6420-45AF-BA90-B7BFF25A587D}"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EDE09D1B-9DA3-4F3B-9C33-D3AED9263CBE}"/>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A65F7A0-4261-4279-A403-189E56F52F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SA Constitution is the start of the process of building an ethics component into our legislation.</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This provides very clear guidelines on correct behaviour and if this is not clear enough then further legislation is promulgated to clarify these points.</a:t>
            </a:r>
          </a:p>
          <a:p>
            <a:pPr eaLnBrk="1" hangingPunct="1"/>
            <a:endParaRPr lang="en-US"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9AFE7FB-F0D1-40B9-9AF4-192FDC2322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9EA2908-8CEA-4FEF-9E0A-C86990B6BF19}"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8D045212-0918-42DA-A20C-6CBF90429EA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8FD1F4D-8E57-4637-AF9F-0DFF3E616C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constitution sets out a bill of rights which has an effect on all aspects of SA life and many of these will have a direct impact on the financial services industry.</a:t>
            </a:r>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A838475-6AA5-427F-A75A-B65650AF7A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D01E1E9-B1BB-4266-858F-7D73499CC949}"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AB4771DE-44AE-404A-B240-FD97C5091E1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6CEB72FB-7617-46F5-A27A-D9DEECBA3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These are some of the new legislation that has clarified and given teeth to many of the values and rights in the constitution.</a:t>
            </a:r>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E35FC7C-3607-4844-96EE-CE19C0E1F0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7514B8E-3892-42C6-8FB2-0E38D48C3176}"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ABE52B31-B90B-43A0-94A8-6229324ECC5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FF8A39E-14DF-4DF7-83E1-736391115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ZA" altLang="en-US">
                <a:latin typeface="Arial" panose="020B0604020202020204" pitchFamily="34" charset="0"/>
                <a:cs typeface="Arial" panose="020B0604020202020204" pitchFamily="34" charset="0"/>
              </a:rPr>
              <a:t>After input from the facilitator on financial planning codes of conduct </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The main point here is that ethical behaviour can be simplified by providing clear guidelines to people in a code of conduct.</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These codes were only found in professional in the past and now legislation like FAIS is requiring the financial services industry to comply with a code of conduct and good corporate governance is requiring companies to have codes of conduct.</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Make some notes on the benefits in the application of the FPI code of conduct in the financial planning environment and how this helps in resolving an ethical dilemma.</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Which of the areas of the code of conduct are you not fully complying with at this stage?</a:t>
            </a:r>
          </a:p>
          <a:p>
            <a:pPr eaLnBrk="1" hangingPunct="1"/>
            <a:r>
              <a:rPr lang="en-ZA" altLang="en-US">
                <a:latin typeface="Arial" panose="020B0604020202020204" pitchFamily="34" charset="0"/>
                <a:cs typeface="Arial" panose="020B0604020202020204" pitchFamily="34" charset="0"/>
              </a:rPr>
              <a:t>How do you plan to remedy this situation?</a:t>
            </a: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1BDD049-E1DB-47B0-9428-4B367D9E2B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BD8CDE9-36CC-4E08-8FE8-B864E54CF71B}"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
        <p:nvSpPr>
          <p:cNvPr id="57347" name="Rectangle 2">
            <a:extLst>
              <a:ext uri="{FF2B5EF4-FFF2-40B4-BE49-F238E27FC236}">
                <a16:creationId xmlns:a16="http://schemas.microsoft.com/office/drawing/2014/main" id="{11E13699-0300-4E6D-8357-DB45B7AC90A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465BBE0-4104-4E2F-8BAA-D736BE519E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A4620E9-0BBB-4DF8-BF7B-AE812B0D96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5EC79A-30E1-4656-ADEA-7076E4BF06DF}" type="slidenum">
              <a:rPr lang="en-US" altLang="en-US" smtClean="0">
                <a:latin typeface="Arial" panose="020B0604020202020204" pitchFamily="34" charset="0"/>
              </a:rPr>
              <a:pPr fontAlgn="base">
                <a:spcBef>
                  <a:spcPct val="0"/>
                </a:spcBef>
                <a:spcAft>
                  <a:spcPct val="0"/>
                </a:spcAft>
              </a:pPr>
              <a:t>24</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5D874804-047D-4FE0-A055-29CF83B138A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810EC02-A478-4CC9-8938-E7C8423937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ZA" altLang="en-US">
                <a:latin typeface="Arial" panose="020B0604020202020204" pitchFamily="34" charset="0"/>
                <a:cs typeface="Arial" panose="020B0604020202020204" pitchFamily="34" charset="0"/>
              </a:rPr>
              <a:t>Read the following case study situations and use the codes of conduct to provide you and your group with guidance in making these decisions. It would be important to explore the reasons for your decision.</a:t>
            </a: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E7D9CDA-1D0F-4B8E-B238-1B78E25702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F07CD52-0DAC-4D93-8C26-31B6985B2CD7}" type="slidenum">
              <a:rPr lang="en-GB" altLang="en-US" smtClean="0">
                <a:latin typeface="Arial" panose="020B0604020202020204" pitchFamily="34" charset="0"/>
              </a:rPr>
              <a:pPr fontAlgn="base">
                <a:spcBef>
                  <a:spcPct val="0"/>
                </a:spcBef>
                <a:spcAft>
                  <a:spcPct val="0"/>
                </a:spcAft>
              </a:pPr>
              <a:t>25</a:t>
            </a:fld>
            <a:endParaRPr lang="en-GB" altLang="en-US">
              <a:latin typeface="Arial" panose="020B0604020202020204" pitchFamily="34" charset="0"/>
            </a:endParaRPr>
          </a:p>
        </p:txBody>
      </p:sp>
      <p:sp>
        <p:nvSpPr>
          <p:cNvPr id="62467" name="Rectangle 2">
            <a:extLst>
              <a:ext uri="{FF2B5EF4-FFF2-40B4-BE49-F238E27FC236}">
                <a16:creationId xmlns:a16="http://schemas.microsoft.com/office/drawing/2014/main" id="{5152A597-43E9-40E1-BEE0-04A73348F288}"/>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40B6040A-D019-4E94-8E48-8781D73376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4898474-EB8A-4C73-8C85-3DD6A9DA8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CDEFD41-858D-4FDD-A146-7654030EFC52}" type="slidenum">
              <a:rPr lang="en-GB" altLang="en-US" smtClean="0">
                <a:latin typeface="Arial" panose="020B0604020202020204" pitchFamily="34" charset="0"/>
              </a:rPr>
              <a:pPr fontAlgn="base">
                <a:spcBef>
                  <a:spcPct val="0"/>
                </a:spcBef>
                <a:spcAft>
                  <a:spcPct val="0"/>
                </a:spcAft>
              </a:pPr>
              <a:t>26</a:t>
            </a:fld>
            <a:endParaRPr lang="en-GB" altLang="en-US">
              <a:latin typeface="Arial" panose="020B0604020202020204" pitchFamily="34" charset="0"/>
            </a:endParaRPr>
          </a:p>
        </p:txBody>
      </p:sp>
      <p:sp>
        <p:nvSpPr>
          <p:cNvPr id="64515" name="Rectangle 2">
            <a:extLst>
              <a:ext uri="{FF2B5EF4-FFF2-40B4-BE49-F238E27FC236}">
                <a16:creationId xmlns:a16="http://schemas.microsoft.com/office/drawing/2014/main" id="{48313399-4455-4F7C-880D-B7CA2D3AF9F2}"/>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90668EE-7F41-4BBA-AFBF-2B937EBC48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0D7C1BD-BA0C-4717-8383-B109863D03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B4D49DA-49DE-4261-A1FF-5548262B19D6}" type="slidenum">
              <a:rPr lang="en-GB" altLang="en-US" smtClean="0">
                <a:latin typeface="Arial" panose="020B0604020202020204" pitchFamily="34" charset="0"/>
              </a:rPr>
              <a:pPr fontAlgn="base">
                <a:spcBef>
                  <a:spcPct val="0"/>
                </a:spcBef>
                <a:spcAft>
                  <a:spcPct val="0"/>
                </a:spcAft>
              </a:pPr>
              <a:t>27</a:t>
            </a:fld>
            <a:endParaRPr lang="en-GB" altLang="en-US">
              <a:latin typeface="Arial" panose="020B0604020202020204" pitchFamily="34" charset="0"/>
            </a:endParaRPr>
          </a:p>
        </p:txBody>
      </p:sp>
      <p:sp>
        <p:nvSpPr>
          <p:cNvPr id="66563" name="Rectangle 2">
            <a:extLst>
              <a:ext uri="{FF2B5EF4-FFF2-40B4-BE49-F238E27FC236}">
                <a16:creationId xmlns:a16="http://schemas.microsoft.com/office/drawing/2014/main" id="{8C5D6121-327C-4E0C-8F35-681964359C1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A4D8FAF-E411-474B-A5CC-27178C68D0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21D6A96-5CEF-45EC-AB33-3CD29F3085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96B4BAB-763D-491A-B9B9-551B8352FBF3}" type="slidenum">
              <a:rPr lang="en-GB" altLang="en-US" smtClean="0">
                <a:latin typeface="Arial" panose="020B0604020202020204" pitchFamily="34" charset="0"/>
              </a:rPr>
              <a:pPr fontAlgn="base">
                <a:spcBef>
                  <a:spcPct val="0"/>
                </a:spcBef>
                <a:spcAft>
                  <a:spcPct val="0"/>
                </a:spcAft>
              </a:pPr>
              <a:t>28</a:t>
            </a:fld>
            <a:endParaRPr lang="en-GB" altLang="en-US">
              <a:latin typeface="Arial" panose="020B0604020202020204" pitchFamily="34" charset="0"/>
            </a:endParaRPr>
          </a:p>
        </p:txBody>
      </p:sp>
      <p:sp>
        <p:nvSpPr>
          <p:cNvPr id="68611" name="Rectangle 2">
            <a:extLst>
              <a:ext uri="{FF2B5EF4-FFF2-40B4-BE49-F238E27FC236}">
                <a16:creationId xmlns:a16="http://schemas.microsoft.com/office/drawing/2014/main" id="{E9C04F67-8780-44AE-922A-42CDD0F50FE4}"/>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0F09039-2048-43A6-B7C4-C026156F9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25C6C91-C831-47F6-B925-2D11CD1896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6187EC9-619F-478A-9AD3-902DA50876AE}" type="slidenum">
              <a:rPr lang="en-US" altLang="en-US" smtClean="0">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
        <p:nvSpPr>
          <p:cNvPr id="25603" name="Rectangle 2">
            <a:extLst>
              <a:ext uri="{FF2B5EF4-FFF2-40B4-BE49-F238E27FC236}">
                <a16:creationId xmlns:a16="http://schemas.microsoft.com/office/drawing/2014/main" id="{382799D6-B1FE-4D20-9963-43885C30886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A8F0351C-D1CD-4976-B5C4-E6801BCA4D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ACC07C0-85FE-4123-83B1-64EAF088A2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515B056-974E-41DB-8E00-0675064E6441}" type="slidenum">
              <a:rPr lang="en-GB" altLang="en-US" smtClean="0">
                <a:latin typeface="Arial" panose="020B0604020202020204" pitchFamily="34" charset="0"/>
              </a:rPr>
              <a:pPr fontAlgn="base">
                <a:spcBef>
                  <a:spcPct val="0"/>
                </a:spcBef>
                <a:spcAft>
                  <a:spcPct val="0"/>
                </a:spcAft>
              </a:pPr>
              <a:t>29</a:t>
            </a:fld>
            <a:endParaRPr lang="en-GB" altLang="en-US">
              <a:latin typeface="Arial" panose="020B0604020202020204" pitchFamily="34" charset="0"/>
            </a:endParaRPr>
          </a:p>
        </p:txBody>
      </p:sp>
      <p:sp>
        <p:nvSpPr>
          <p:cNvPr id="70659" name="Rectangle 2">
            <a:extLst>
              <a:ext uri="{FF2B5EF4-FFF2-40B4-BE49-F238E27FC236}">
                <a16:creationId xmlns:a16="http://schemas.microsoft.com/office/drawing/2014/main" id="{4A2CA9E6-A73E-4548-8C98-BC7979AC677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35F8406D-4ABA-4DF5-A912-15390FA430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81AD62D-1E16-45AD-B5C0-B353E61AC2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D69D691-E46F-4712-9FAA-0AAF9838CCA1}" type="slidenum">
              <a:rPr lang="en-GB" altLang="en-US" smtClean="0">
                <a:latin typeface="Arial" panose="020B0604020202020204" pitchFamily="34" charset="0"/>
              </a:rPr>
              <a:pPr fontAlgn="base">
                <a:spcBef>
                  <a:spcPct val="0"/>
                </a:spcBef>
                <a:spcAft>
                  <a:spcPct val="0"/>
                </a:spcAft>
              </a:pPr>
              <a:t>30</a:t>
            </a:fld>
            <a:endParaRPr lang="en-GB" altLang="en-US">
              <a:latin typeface="Arial" panose="020B0604020202020204" pitchFamily="34" charset="0"/>
            </a:endParaRPr>
          </a:p>
        </p:txBody>
      </p:sp>
      <p:sp>
        <p:nvSpPr>
          <p:cNvPr id="72707" name="Rectangle 2">
            <a:extLst>
              <a:ext uri="{FF2B5EF4-FFF2-40B4-BE49-F238E27FC236}">
                <a16:creationId xmlns:a16="http://schemas.microsoft.com/office/drawing/2014/main" id="{E8648EDB-86AB-4338-8517-4209E699CB1A}"/>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4F49A93C-1297-441F-89C0-AFAE991D3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5FEF8A0-8889-438C-9BFD-EF3BA08D41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02819D3-433A-4EFB-8DDD-0DC50C11B853}" type="slidenum">
              <a:rPr lang="en-GB" altLang="en-US" smtClean="0">
                <a:latin typeface="Arial" panose="020B0604020202020204" pitchFamily="34" charset="0"/>
              </a:rPr>
              <a:pPr fontAlgn="base">
                <a:spcBef>
                  <a:spcPct val="0"/>
                </a:spcBef>
                <a:spcAft>
                  <a:spcPct val="0"/>
                </a:spcAft>
              </a:pPr>
              <a:t>31</a:t>
            </a:fld>
            <a:endParaRPr lang="en-GB" altLang="en-US">
              <a:latin typeface="Arial" panose="020B0604020202020204" pitchFamily="34" charset="0"/>
            </a:endParaRPr>
          </a:p>
        </p:txBody>
      </p:sp>
      <p:sp>
        <p:nvSpPr>
          <p:cNvPr id="74755" name="Rectangle 2">
            <a:extLst>
              <a:ext uri="{FF2B5EF4-FFF2-40B4-BE49-F238E27FC236}">
                <a16:creationId xmlns:a16="http://schemas.microsoft.com/office/drawing/2014/main" id="{73138C7B-1109-4D8E-86DF-791A434CF3AB}"/>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D0613E91-6AFF-41A4-AE28-1A2D9EFB47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E1B2FA1-DB65-4F7B-B876-4B7BA48BC9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31A373F-1D54-4C3E-8A38-583D6A4CEB62}" type="slidenum">
              <a:rPr lang="en-GB" altLang="en-US" smtClean="0">
                <a:latin typeface="Arial" panose="020B0604020202020204" pitchFamily="34" charset="0"/>
              </a:rPr>
              <a:pPr fontAlgn="base">
                <a:spcBef>
                  <a:spcPct val="0"/>
                </a:spcBef>
                <a:spcAft>
                  <a:spcPct val="0"/>
                </a:spcAft>
              </a:pPr>
              <a:t>32</a:t>
            </a:fld>
            <a:endParaRPr lang="en-GB" altLang="en-US">
              <a:latin typeface="Arial" panose="020B0604020202020204" pitchFamily="34" charset="0"/>
            </a:endParaRPr>
          </a:p>
        </p:txBody>
      </p:sp>
      <p:sp>
        <p:nvSpPr>
          <p:cNvPr id="76803" name="Rectangle 2">
            <a:extLst>
              <a:ext uri="{FF2B5EF4-FFF2-40B4-BE49-F238E27FC236}">
                <a16:creationId xmlns:a16="http://schemas.microsoft.com/office/drawing/2014/main" id="{1B744DFA-C895-4844-B5C2-65F9A2B1B47B}"/>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F1A862EB-B400-4D05-AFBE-541FE64915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D93837F-68A8-4049-BC23-1F08AD18E2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70C6830-BB39-4B7E-9898-7A4C594EFC91}" type="slidenum">
              <a:rPr lang="en-GB" altLang="en-US" smtClean="0">
                <a:latin typeface="Arial" panose="020B0604020202020204" pitchFamily="34" charset="0"/>
              </a:rPr>
              <a:pPr fontAlgn="base">
                <a:spcBef>
                  <a:spcPct val="0"/>
                </a:spcBef>
                <a:spcAft>
                  <a:spcPct val="0"/>
                </a:spcAft>
              </a:pPr>
              <a:t>33</a:t>
            </a:fld>
            <a:endParaRPr lang="en-GB" altLang="en-US">
              <a:latin typeface="Arial" panose="020B0604020202020204" pitchFamily="34" charset="0"/>
            </a:endParaRPr>
          </a:p>
        </p:txBody>
      </p:sp>
      <p:sp>
        <p:nvSpPr>
          <p:cNvPr id="78851" name="Rectangle 2">
            <a:extLst>
              <a:ext uri="{FF2B5EF4-FFF2-40B4-BE49-F238E27FC236}">
                <a16:creationId xmlns:a16="http://schemas.microsoft.com/office/drawing/2014/main" id="{52C545EA-C07D-4D5D-A6A8-BC34D14FC659}"/>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27B6617C-3A66-42CD-88AB-E86BF21F3A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AB6597F-224A-40E6-9DC8-877F1CDF1F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D636E4B-F42B-42D2-AAEB-D646AE9A15FB}" type="slidenum">
              <a:rPr lang="en-GB" altLang="en-US" smtClean="0">
                <a:latin typeface="Arial" panose="020B0604020202020204" pitchFamily="34" charset="0"/>
              </a:rPr>
              <a:pPr fontAlgn="base">
                <a:spcBef>
                  <a:spcPct val="0"/>
                </a:spcBef>
                <a:spcAft>
                  <a:spcPct val="0"/>
                </a:spcAft>
              </a:pPr>
              <a:t>34</a:t>
            </a:fld>
            <a:endParaRPr lang="en-GB" altLang="en-US">
              <a:latin typeface="Arial" panose="020B0604020202020204" pitchFamily="34" charset="0"/>
            </a:endParaRPr>
          </a:p>
        </p:txBody>
      </p:sp>
      <p:sp>
        <p:nvSpPr>
          <p:cNvPr id="80899" name="Rectangle 2">
            <a:extLst>
              <a:ext uri="{FF2B5EF4-FFF2-40B4-BE49-F238E27FC236}">
                <a16:creationId xmlns:a16="http://schemas.microsoft.com/office/drawing/2014/main" id="{96E869A8-593B-4C8A-97EE-55DAF631D326}"/>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33373253-C34F-45F7-A041-D8E95112B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7E8D18D-46A8-413D-A55F-4D74CD389F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E9F70A5-B97F-4F25-BBCD-0FC230D9C443}" type="slidenum">
              <a:rPr lang="en-GB" altLang="en-US" smtClean="0">
                <a:latin typeface="Arial" panose="020B0604020202020204" pitchFamily="34" charset="0"/>
              </a:rPr>
              <a:pPr fontAlgn="base">
                <a:spcBef>
                  <a:spcPct val="0"/>
                </a:spcBef>
                <a:spcAft>
                  <a:spcPct val="0"/>
                </a:spcAft>
              </a:pPr>
              <a:t>35</a:t>
            </a:fld>
            <a:endParaRPr lang="en-GB" altLang="en-US">
              <a:latin typeface="Arial" panose="020B0604020202020204" pitchFamily="34" charset="0"/>
            </a:endParaRPr>
          </a:p>
        </p:txBody>
      </p:sp>
      <p:sp>
        <p:nvSpPr>
          <p:cNvPr id="82947" name="Rectangle 2">
            <a:extLst>
              <a:ext uri="{FF2B5EF4-FFF2-40B4-BE49-F238E27FC236}">
                <a16:creationId xmlns:a16="http://schemas.microsoft.com/office/drawing/2014/main" id="{FB851354-49FB-4462-8477-B8843407D688}"/>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4556F3A-ED03-48A2-802C-38E56559E3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A40414B-ADA8-498A-8DDE-EFD4AE05C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B749F40-CFDC-4A4A-8D8C-337744134199}" type="slidenum">
              <a:rPr lang="en-GB" altLang="en-US" smtClean="0">
                <a:latin typeface="Arial" panose="020B0604020202020204" pitchFamily="34" charset="0"/>
              </a:rPr>
              <a:pPr fontAlgn="base">
                <a:spcBef>
                  <a:spcPct val="0"/>
                </a:spcBef>
                <a:spcAft>
                  <a:spcPct val="0"/>
                </a:spcAft>
              </a:pPr>
              <a:t>36</a:t>
            </a:fld>
            <a:endParaRPr lang="en-GB" altLang="en-US">
              <a:latin typeface="Arial" panose="020B0604020202020204" pitchFamily="34" charset="0"/>
            </a:endParaRPr>
          </a:p>
        </p:txBody>
      </p:sp>
      <p:sp>
        <p:nvSpPr>
          <p:cNvPr id="84995" name="Rectangle 2">
            <a:extLst>
              <a:ext uri="{FF2B5EF4-FFF2-40B4-BE49-F238E27FC236}">
                <a16:creationId xmlns:a16="http://schemas.microsoft.com/office/drawing/2014/main" id="{CBA27AFF-0F2E-44BE-9473-AE2A6DDE1D33}"/>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792B5044-59F6-4EF6-AA38-D9EB8CDBF6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934BAAD-7CE2-42C1-B27D-78F550C03D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2082F01-CF7C-40A1-AC79-EE3FA05AF082}" type="slidenum">
              <a:rPr lang="en-GB" altLang="en-US" smtClean="0">
                <a:latin typeface="Arial" panose="020B0604020202020204" pitchFamily="34" charset="0"/>
              </a:rPr>
              <a:pPr fontAlgn="base">
                <a:spcBef>
                  <a:spcPct val="0"/>
                </a:spcBef>
                <a:spcAft>
                  <a:spcPct val="0"/>
                </a:spcAft>
              </a:pPr>
              <a:t>37</a:t>
            </a:fld>
            <a:endParaRPr lang="en-GB" altLang="en-US">
              <a:latin typeface="Arial" panose="020B0604020202020204" pitchFamily="34" charset="0"/>
            </a:endParaRPr>
          </a:p>
        </p:txBody>
      </p:sp>
      <p:sp>
        <p:nvSpPr>
          <p:cNvPr id="87043" name="Rectangle 2">
            <a:extLst>
              <a:ext uri="{FF2B5EF4-FFF2-40B4-BE49-F238E27FC236}">
                <a16:creationId xmlns:a16="http://schemas.microsoft.com/office/drawing/2014/main" id="{44A5930A-DCDA-42DF-8759-A37B9310E238}"/>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48AA71E6-D0FA-4E42-AB8B-8B4070510F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37815B1-83C3-4C7A-BBBC-82E01B4D1E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D7572DD-14D6-400F-B279-ADC6C16C34F7}" type="slidenum">
              <a:rPr lang="en-US" altLang="en-US" smtClean="0">
                <a:latin typeface="Arial" panose="020B0604020202020204" pitchFamily="34" charset="0"/>
              </a:rPr>
              <a:pPr fontAlgn="base">
                <a:spcBef>
                  <a:spcPct val="0"/>
                </a:spcBef>
                <a:spcAft>
                  <a:spcPct val="0"/>
                </a:spcAft>
              </a:pPr>
              <a:t>38</a:t>
            </a:fld>
            <a:endParaRPr lang="en-US" altLang="en-US">
              <a:latin typeface="Arial" panose="020B0604020202020204" pitchFamily="34" charset="0"/>
            </a:endParaRPr>
          </a:p>
        </p:txBody>
      </p:sp>
      <p:sp>
        <p:nvSpPr>
          <p:cNvPr id="89091" name="Rectangle 2">
            <a:extLst>
              <a:ext uri="{FF2B5EF4-FFF2-40B4-BE49-F238E27FC236}">
                <a16:creationId xmlns:a16="http://schemas.microsoft.com/office/drawing/2014/main" id="{DA7B8895-383C-43AC-8A28-A76EBB0C3FED}"/>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7CE5A283-F4E3-438E-B508-C5CDAD4DA2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35A5400-8980-4F05-9E03-7FAE83C674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875BE49-6478-418D-979D-EBEC17B5A729}"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B3164B9F-6CCE-4263-8E69-C1F4AC88202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69E3ED6-7AAB-44DC-8B13-60C9798BA4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587F01E-F7CC-479E-A708-0870588A38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1C14757-290A-41D9-AC1F-37AFB18B58F0}" type="slidenum">
              <a:rPr lang="en-US" altLang="en-US" smtClean="0">
                <a:latin typeface="Arial" panose="020B0604020202020204" pitchFamily="34" charset="0"/>
              </a:rPr>
              <a:pPr fontAlgn="base">
                <a:spcBef>
                  <a:spcPct val="0"/>
                </a:spcBef>
                <a:spcAft>
                  <a:spcPct val="0"/>
                </a:spcAft>
              </a:pPr>
              <a:t>40</a:t>
            </a:fld>
            <a:endParaRPr lang="en-US" altLang="en-US">
              <a:latin typeface="Arial" panose="020B0604020202020204" pitchFamily="34" charset="0"/>
            </a:endParaRPr>
          </a:p>
        </p:txBody>
      </p:sp>
      <p:sp>
        <p:nvSpPr>
          <p:cNvPr id="92163" name="Rectangle 2">
            <a:extLst>
              <a:ext uri="{FF2B5EF4-FFF2-40B4-BE49-F238E27FC236}">
                <a16:creationId xmlns:a16="http://schemas.microsoft.com/office/drawing/2014/main" id="{4EDE50DB-F564-4487-A172-EB858445DA2E}"/>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45695C21-605C-41DD-AA00-260B16CD9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cs typeface="Arial" panose="020B0604020202020204" pitchFamily="34" charset="0"/>
              </a:rPr>
              <a:t>GAPP 1.1 - Intermediary status/Conduct regarding companies or institutions represented</a:t>
            </a:r>
          </a:p>
          <a:p>
            <a:pPr eaLnBrk="1" hangingPunct="1"/>
            <a:r>
              <a:rPr lang="en-GB" altLang="en-US">
                <a:latin typeface="Arial" panose="020B0604020202020204" pitchFamily="34" charset="0"/>
                <a:cs typeface="Arial" panose="020B0604020202020204" pitchFamily="34" charset="0"/>
              </a:rPr>
              <a:t>Whenever a member is dealing with a client it is obligatory to fully divulge those products and services in respect of which the member is tied to a particular supplier, and where relevant to disclose any limitations or constraints placed upon the member in respect of which services or products one may be able to provide to such clients.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6BA3641-441E-4851-8561-E56AEC0562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17E4A29-8A63-4E66-B49D-6E095A1235C7}" type="slidenum">
              <a:rPr lang="en-US" altLang="en-US" smtClean="0">
                <a:latin typeface="Arial" panose="020B0604020202020204" pitchFamily="34" charset="0"/>
              </a:rPr>
              <a:pPr fontAlgn="base">
                <a:spcBef>
                  <a:spcPct val="0"/>
                </a:spcBef>
                <a:spcAft>
                  <a:spcPct val="0"/>
                </a:spcAft>
              </a:pPr>
              <a:t>41</a:t>
            </a:fld>
            <a:endParaRPr lang="en-US" altLang="en-US">
              <a:latin typeface="Arial" panose="020B0604020202020204" pitchFamily="34" charset="0"/>
            </a:endParaRPr>
          </a:p>
        </p:txBody>
      </p:sp>
      <p:sp>
        <p:nvSpPr>
          <p:cNvPr id="94211" name="Rectangle 2">
            <a:extLst>
              <a:ext uri="{FF2B5EF4-FFF2-40B4-BE49-F238E27FC236}">
                <a16:creationId xmlns:a16="http://schemas.microsoft.com/office/drawing/2014/main" id="{1E5676B1-C112-4433-8FBC-48F71E21A077}"/>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B2070BF3-5580-4FE3-876F-1BBFB9F37F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cs typeface="Arial" panose="020B0604020202020204" pitchFamily="34" charset="0"/>
              </a:rPr>
              <a:t>GAPP 1.3 - Personalised letterheads/Unacceptable forms/styles</a:t>
            </a:r>
          </a:p>
          <a:p>
            <a:pPr eaLnBrk="1" hangingPunct="1"/>
            <a:r>
              <a:rPr lang="en-GB" altLang="en-US">
                <a:latin typeface="Arial" panose="020B0604020202020204" pitchFamily="34" charset="0"/>
                <a:cs typeface="Arial" panose="020B0604020202020204" pitchFamily="34" charset="0"/>
              </a:rPr>
              <a:t>Where a personalised letterhead is so styled as to mislead or create the impression that the member is acting on his or her own behalf, whereas he or she is in fact acting on behalf of a principal or employer, then such practice is unacceptable.</a:t>
            </a:r>
          </a:p>
          <a:p>
            <a:pPr eaLnBrk="1" hangingPunct="1"/>
            <a:r>
              <a:rPr lang="en-GB" altLang="en-US">
                <a:latin typeface="Arial" panose="020B0604020202020204" pitchFamily="34" charset="0"/>
                <a:cs typeface="Arial" panose="020B0604020202020204" pitchFamily="34" charset="0"/>
              </a:rPr>
              <a:t>For example, where from the letterhead it would appear that member is conducting his or her own business while in fact such member is a full time representative of a particular institution, then such letterhead is unacceptable.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2A97974-CD32-423C-B123-4A10C9178E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6324CB8-687A-4748-A68A-A8818DEADF7F}" type="slidenum">
              <a:rPr lang="en-US" altLang="en-US" smtClean="0">
                <a:latin typeface="Arial" panose="020B0604020202020204" pitchFamily="34" charset="0"/>
              </a:rPr>
              <a:pPr fontAlgn="base">
                <a:spcBef>
                  <a:spcPct val="0"/>
                </a:spcBef>
                <a:spcAft>
                  <a:spcPct val="0"/>
                </a:spcAft>
              </a:pPr>
              <a:t>42</a:t>
            </a:fld>
            <a:endParaRPr lang="en-US" altLang="en-US">
              <a:latin typeface="Arial" panose="020B0604020202020204" pitchFamily="34" charset="0"/>
            </a:endParaRPr>
          </a:p>
        </p:txBody>
      </p:sp>
      <p:sp>
        <p:nvSpPr>
          <p:cNvPr id="96259" name="Rectangle 2">
            <a:extLst>
              <a:ext uri="{FF2B5EF4-FFF2-40B4-BE49-F238E27FC236}">
                <a16:creationId xmlns:a16="http://schemas.microsoft.com/office/drawing/2014/main" id="{FB66C68B-A8CD-4ACB-AFB2-C43DA0EC42B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87625FE8-1B1C-4D40-AD53-3848F0D13A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cs typeface="Arial" panose="020B0604020202020204" pitchFamily="34" charset="0"/>
              </a:rPr>
              <a:t>GAPP 1.5 Use of confidential client information by a member/Expected conduct of a member</a:t>
            </a:r>
          </a:p>
          <a:p>
            <a:pPr eaLnBrk="1" hangingPunct="1"/>
            <a:r>
              <a:rPr lang="en-GB" altLang="en-US">
                <a:latin typeface="Arial" panose="020B0604020202020204" pitchFamily="34" charset="0"/>
                <a:cs typeface="Arial" panose="020B0604020202020204" pitchFamily="34" charset="0"/>
              </a:rPr>
              <a:t>In the event that a member wishes to utilise any information pertaining to a client for his own personal benefit or for that of another party, then his client’s permission is required.</a:t>
            </a:r>
          </a:p>
          <a:p>
            <a:pPr eaLnBrk="1" hangingPunct="1"/>
            <a:r>
              <a:rPr lang="en-GB" altLang="en-US">
                <a:latin typeface="Arial" panose="020B0604020202020204" pitchFamily="34" charset="0"/>
                <a:cs typeface="Arial" panose="020B0604020202020204" pitchFamily="34" charset="0"/>
              </a:rPr>
              <a:t>The confidential information of a given client should be kept at arm’s length from other clients and not divulged under any circumstances.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037977F1-A2C1-4E70-87C0-A5A4B2492C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71A845F-C484-42F7-8CAB-21C7BFC31A6C}" type="slidenum">
              <a:rPr lang="en-US" altLang="en-US" smtClean="0">
                <a:latin typeface="Arial" panose="020B0604020202020204" pitchFamily="34" charset="0"/>
              </a:rPr>
              <a:pPr fontAlgn="base">
                <a:spcBef>
                  <a:spcPct val="0"/>
                </a:spcBef>
                <a:spcAft>
                  <a:spcPct val="0"/>
                </a:spcAft>
              </a:pPr>
              <a:t>43</a:t>
            </a:fld>
            <a:endParaRPr lang="en-US" altLang="en-US">
              <a:latin typeface="Arial" panose="020B0604020202020204" pitchFamily="34" charset="0"/>
            </a:endParaRPr>
          </a:p>
        </p:txBody>
      </p:sp>
      <p:sp>
        <p:nvSpPr>
          <p:cNvPr id="98307" name="Rectangle 2">
            <a:extLst>
              <a:ext uri="{FF2B5EF4-FFF2-40B4-BE49-F238E27FC236}">
                <a16:creationId xmlns:a16="http://schemas.microsoft.com/office/drawing/2014/main" id="{363FC588-3DE2-4103-BCE5-58D519F4979A}"/>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41565319-EC84-4839-9F24-3F36439E3A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cs typeface="Arial" panose="020B0604020202020204" pitchFamily="34" charset="0"/>
              </a:rPr>
              <a:t>GAPP 1.6 Avoidance of conflict of interest</a:t>
            </a:r>
          </a:p>
          <a:p>
            <a:pPr eaLnBrk="1" hangingPunct="1"/>
            <a:r>
              <a:rPr lang="en-GB" altLang="en-US">
                <a:latin typeface="Arial" panose="020B0604020202020204" pitchFamily="34" charset="0"/>
                <a:cs typeface="Arial" panose="020B0604020202020204" pitchFamily="34" charset="0"/>
              </a:rPr>
              <a:t>An investment service provider cannot allow itself or its representative to accept any inducement in a manner which is likely to conflict with any duties which are owed to a given client.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AB3BBD8-5CE8-4FD3-BF48-F98CE2760C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CEAF3EB-913A-4BE7-B7BA-F47DEB1911D1}" type="slidenum">
              <a:rPr lang="en-US" altLang="en-US" smtClean="0">
                <a:latin typeface="Arial" panose="020B0604020202020204" pitchFamily="34" charset="0"/>
              </a:rPr>
              <a:pPr fontAlgn="base">
                <a:spcBef>
                  <a:spcPct val="0"/>
                </a:spcBef>
                <a:spcAft>
                  <a:spcPct val="0"/>
                </a:spcAft>
              </a:pPr>
              <a:t>44</a:t>
            </a:fld>
            <a:endParaRPr lang="en-US" altLang="en-US">
              <a:latin typeface="Arial" panose="020B0604020202020204" pitchFamily="34" charset="0"/>
            </a:endParaRPr>
          </a:p>
        </p:txBody>
      </p:sp>
      <p:sp>
        <p:nvSpPr>
          <p:cNvPr id="100355" name="Rectangle 2">
            <a:extLst>
              <a:ext uri="{FF2B5EF4-FFF2-40B4-BE49-F238E27FC236}">
                <a16:creationId xmlns:a16="http://schemas.microsoft.com/office/drawing/2014/main" id="{0E65023B-8604-43B0-B3B7-443363D7ACA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D0553E04-299C-464C-88E4-032D4F5EF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cs typeface="Arial" panose="020B0604020202020204" pitchFamily="34" charset="0"/>
              </a:rPr>
              <a:t>GAPP 3.1 Remuneration tainted advice/Conduct deemed unethical</a:t>
            </a:r>
          </a:p>
          <a:p>
            <a:pPr eaLnBrk="1" hangingPunct="1"/>
            <a:r>
              <a:rPr lang="en-GB" altLang="en-US">
                <a:latin typeface="Arial" panose="020B0604020202020204" pitchFamily="34" charset="0"/>
                <a:cs typeface="Arial" panose="020B0604020202020204" pitchFamily="34" charset="0"/>
              </a:rPr>
              <a:t>Where a member advises a client to undertake any action which does not hold any benefit for such client and where such advice would merely generate remuneration for the member, such practice will be deemed to be a contravention of the code.</a:t>
            </a:r>
          </a:p>
          <a:p>
            <a:pPr eaLnBrk="1" hangingPunct="1"/>
            <a:r>
              <a:rPr lang="en-GB" altLang="en-US">
                <a:latin typeface="Arial" panose="020B0604020202020204" pitchFamily="34" charset="0"/>
                <a:cs typeface="Arial" panose="020B0604020202020204" pitchFamily="34" charset="0"/>
              </a:rPr>
              <a:t>For example, advice given to a client to move a provident or pension fund to another institution or administrator where the initial arrangement could have accommodated the client’s needs as efficiently, then such advice would be unethical.</a:t>
            </a:r>
          </a:p>
          <a:p>
            <a:pPr eaLnBrk="1" hangingPunct="1"/>
            <a:r>
              <a:rPr lang="en-GB" altLang="en-US">
                <a:latin typeface="Arial" panose="020B0604020202020204" pitchFamily="34" charset="0"/>
                <a:cs typeface="Arial" panose="020B0604020202020204" pitchFamily="34" charset="0"/>
              </a:rPr>
              <a:t>Where a client is advised to cancel a current assurance policy and to effect a new policy with the adviser, then the onus rests upon the adviser to show that such conduct is in the client’s best interest.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14843820-407E-48E2-AA5C-FE4C3A423E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21EE697-6162-45E3-8A3A-67C318C35763}" type="slidenum">
              <a:rPr lang="en-US" altLang="en-US" smtClean="0">
                <a:latin typeface="Arial" panose="020B0604020202020204" pitchFamily="34" charset="0"/>
              </a:rPr>
              <a:pPr fontAlgn="base">
                <a:spcBef>
                  <a:spcPct val="0"/>
                </a:spcBef>
                <a:spcAft>
                  <a:spcPct val="0"/>
                </a:spcAft>
              </a:pPr>
              <a:t>45</a:t>
            </a:fld>
            <a:endParaRPr lang="en-US" altLang="en-US">
              <a:latin typeface="Arial" panose="020B0604020202020204" pitchFamily="34" charset="0"/>
            </a:endParaRPr>
          </a:p>
        </p:txBody>
      </p:sp>
      <p:sp>
        <p:nvSpPr>
          <p:cNvPr id="102403" name="Rectangle 2">
            <a:extLst>
              <a:ext uri="{FF2B5EF4-FFF2-40B4-BE49-F238E27FC236}">
                <a16:creationId xmlns:a16="http://schemas.microsoft.com/office/drawing/2014/main" id="{5548E640-ACBA-46CF-BACA-C1DF9B3241B9}"/>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8376BA87-91B2-4F9A-B0E1-81A9130040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cs typeface="Arial" panose="020B0604020202020204" pitchFamily="34" charset="0"/>
              </a:rPr>
              <a:t>GAPP 3.3 Excessive investment terms/When not in a client’s best interest</a:t>
            </a:r>
          </a:p>
          <a:p>
            <a:pPr eaLnBrk="1" hangingPunct="1"/>
            <a:r>
              <a:rPr lang="en-GB" altLang="en-US">
                <a:latin typeface="Arial" panose="020B0604020202020204" pitchFamily="34" charset="0"/>
                <a:cs typeface="Arial" panose="020B0604020202020204" pitchFamily="34" charset="0"/>
              </a:rPr>
              <a:t>Where a client is recommended to invest for a term which is excessive to such client’s needs or circumstances or age, such conduct will be deemed to be in breach of the code.</a:t>
            </a:r>
          </a:p>
          <a:p>
            <a:pPr eaLnBrk="1" hangingPunct="1"/>
            <a:r>
              <a:rPr lang="en-GB" altLang="en-US">
                <a:latin typeface="Arial" panose="020B0604020202020204" pitchFamily="34" charset="0"/>
                <a:cs typeface="Arial" panose="020B0604020202020204" pitchFamily="34" charset="0"/>
              </a:rPr>
              <a:t>An example is to place a 65-year old person in a 20 year endowment or savings plan.  Another example is to place a client in an investment for a longer term when a renewable shorter term would have been in the client’s interest, e.g. a retirement annuity without life or disability cover to age 65 when 55 would have been  more cost effective for client.</a:t>
            </a:r>
          </a:p>
          <a:p>
            <a:pPr eaLnBrk="1" hangingPunct="1"/>
            <a:r>
              <a:rPr lang="en-GB" altLang="en-US">
                <a:latin typeface="Arial" panose="020B0604020202020204" pitchFamily="34" charset="0"/>
                <a:cs typeface="Arial" panose="020B0604020202020204" pitchFamily="34" charset="0"/>
              </a:rPr>
              <a:t>Where any breach of this guideline occurs, the onus will rest upon the member to maintain comprehensive data substantiating his or her recommendations.  Where a client insists on a longer term, such directive  from the client must be contained in the written report to the client indicating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51FDE8E-E8EE-43F5-A023-735A430B6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C114F28-774D-469F-BD19-FBB785D9DC79}" type="slidenum">
              <a:rPr lang="en-US" altLang="en-US" smtClean="0">
                <a:latin typeface="Arial" panose="020B0604020202020204" pitchFamily="34" charset="0"/>
              </a:rPr>
              <a:pPr fontAlgn="base">
                <a:spcBef>
                  <a:spcPct val="0"/>
                </a:spcBef>
                <a:spcAft>
                  <a:spcPct val="0"/>
                </a:spcAft>
              </a:pPr>
              <a:t>46</a:t>
            </a:fld>
            <a:endParaRPr lang="en-US" altLang="en-US">
              <a:latin typeface="Arial" panose="020B0604020202020204" pitchFamily="34" charset="0"/>
            </a:endParaRPr>
          </a:p>
        </p:txBody>
      </p:sp>
      <p:sp>
        <p:nvSpPr>
          <p:cNvPr id="104451" name="Rectangle 2">
            <a:extLst>
              <a:ext uri="{FF2B5EF4-FFF2-40B4-BE49-F238E27FC236}">
                <a16:creationId xmlns:a16="http://schemas.microsoft.com/office/drawing/2014/main" id="{5FC37B1C-30B1-4189-84BD-7AF6B909B9D2}"/>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59BAB470-E6CE-41FE-9654-949B7CE352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cs typeface="Arial" panose="020B0604020202020204" pitchFamily="34" charset="0"/>
              </a:rPr>
              <a:t>GAPP 3.4 Disclosure of benefits/Full disclosure of premature termination penalties</a:t>
            </a:r>
          </a:p>
          <a:p>
            <a:pPr eaLnBrk="1" hangingPunct="1"/>
            <a:r>
              <a:rPr lang="en-GB" altLang="en-US">
                <a:latin typeface="Arial" panose="020B0604020202020204" pitchFamily="34" charset="0"/>
                <a:cs typeface="Arial" panose="020B0604020202020204" pitchFamily="34" charset="0"/>
              </a:rPr>
              <a:t>Where a client is advised to effect an investment for a certain term, the member is required to disclose fully to his client any negative consequences of premature discontinuance or surrender of the investment.</a:t>
            </a:r>
          </a:p>
          <a:p>
            <a:pPr eaLnBrk="1" hangingPunct="1"/>
            <a:r>
              <a:rPr lang="en-GB" altLang="en-US">
                <a:latin typeface="Arial" panose="020B0604020202020204" pitchFamily="34" charset="0"/>
                <a:cs typeface="Arial" panose="020B0604020202020204" pitchFamily="34" charset="0"/>
              </a:rPr>
              <a:t>For example, where a 5-year retirement annuity is effected, the client should be fully informed that should his circumstances change and such client will wish to mature the annuity earlier, a penalty will be applicable.</a:t>
            </a:r>
          </a:p>
          <a:p>
            <a:pPr eaLnBrk="1" hangingPunct="1"/>
            <a:r>
              <a:rPr lang="en-GB" altLang="en-US">
                <a:latin typeface="Arial" panose="020B0604020202020204" pitchFamily="34" charset="0"/>
                <a:cs typeface="Arial" panose="020B0604020202020204" pitchFamily="34" charset="0"/>
              </a:rPr>
              <a:t>A further example is where a retirement annuity with a specified maturity date after age 55 is advised.  The client should be informed of the full extent of any negative factors upon termination of the fund prior to the selected maturity age.</a:t>
            </a:r>
          </a:p>
          <a:p>
            <a:pPr eaLnBrk="1" hangingPunct="1"/>
            <a:r>
              <a:rPr lang="en-GB" altLang="en-US">
                <a:latin typeface="Arial" panose="020B0604020202020204" pitchFamily="34" charset="0"/>
                <a:cs typeface="Arial" panose="020B0604020202020204" pitchFamily="34" charset="0"/>
              </a:rPr>
              <a:t>It is furthermore necessary for the member to explain to the client that where the term of the investment determines the amount of commission earned </a:t>
            </a:r>
            <a:r>
              <a:rPr lang="en-GB" altLang="en-US" b="1">
                <a:latin typeface="Arial" panose="020B0604020202020204" pitchFamily="34" charset="0"/>
                <a:cs typeface="Arial" panose="020B0604020202020204" pitchFamily="34" charset="0"/>
              </a:rPr>
              <a:t>premature termination penalties</a:t>
            </a:r>
            <a:r>
              <a:rPr lang="en-GB" altLang="en-US">
                <a:latin typeface="Arial" panose="020B0604020202020204" pitchFamily="34" charset="0"/>
                <a:cs typeface="Arial" panose="020B0604020202020204" pitchFamily="34" charset="0"/>
              </a:rPr>
              <a:t> are a direct consequence of the manner in which he or she is remunerated.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6CC6B3A1-9DCB-48D3-A76D-7D9D79EA0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A0AB7A4-6FEB-4557-A61E-EA565B112EF4}" type="slidenum">
              <a:rPr lang="en-US" altLang="en-US" smtClean="0">
                <a:latin typeface="Arial" panose="020B0604020202020204" pitchFamily="34" charset="0"/>
              </a:rPr>
              <a:pPr fontAlgn="base">
                <a:spcBef>
                  <a:spcPct val="0"/>
                </a:spcBef>
                <a:spcAft>
                  <a:spcPct val="0"/>
                </a:spcAft>
              </a:pPr>
              <a:t>47</a:t>
            </a:fld>
            <a:endParaRPr lang="en-US" altLang="en-US">
              <a:latin typeface="Arial" panose="020B0604020202020204" pitchFamily="34" charset="0"/>
            </a:endParaRPr>
          </a:p>
        </p:txBody>
      </p:sp>
      <p:sp>
        <p:nvSpPr>
          <p:cNvPr id="106499" name="Rectangle 2">
            <a:extLst>
              <a:ext uri="{FF2B5EF4-FFF2-40B4-BE49-F238E27FC236}">
                <a16:creationId xmlns:a16="http://schemas.microsoft.com/office/drawing/2014/main" id="{456DAC0F-EEC1-4991-9821-1F9742AB62C4}"/>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9D7271BB-22EC-40E0-A9D0-D9603FF2D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cs typeface="Arial" panose="020B0604020202020204" pitchFamily="34" charset="0"/>
              </a:rPr>
              <a:t>GAPP 4.3  Record keeping by members/Minimum information requirements</a:t>
            </a:r>
          </a:p>
          <a:p>
            <a:pPr eaLnBrk="1" hangingPunct="1"/>
            <a:r>
              <a:rPr lang="en-GB" altLang="en-US">
                <a:latin typeface="Arial" panose="020B0604020202020204" pitchFamily="34" charset="0"/>
                <a:cs typeface="Arial" panose="020B0604020202020204" pitchFamily="34" charset="0"/>
              </a:rPr>
              <a:t>The adviser shall keep a written record of his or her recommendations to each client and such record shall clearly state the basis upon which the recommendations were made.</a:t>
            </a:r>
          </a:p>
          <a:p>
            <a:pPr eaLnBrk="1" hangingPunct="1"/>
            <a:r>
              <a:rPr lang="en-GB" altLang="en-US">
                <a:latin typeface="Arial" panose="020B0604020202020204" pitchFamily="34" charset="0"/>
                <a:cs typeface="Arial" panose="020B0604020202020204" pitchFamily="34" charset="0"/>
              </a:rPr>
              <a:t>For example, based on an analysis of the client’s affairs, the record should specify the course of action recommended.  It is strongly recommended that the member maintains a file in respect of each client which contains at least the following information:</a:t>
            </a:r>
          </a:p>
          <a:p>
            <a:pPr eaLnBrk="1" hangingPunct="1"/>
            <a:r>
              <a:rPr lang="en-GB" altLang="en-US">
                <a:latin typeface="Arial" panose="020B0604020202020204" pitchFamily="34" charset="0"/>
                <a:cs typeface="Arial" panose="020B0604020202020204" pitchFamily="34" charset="0"/>
              </a:rPr>
              <a:t>A copy of the analysis of the client’s affairs based on the information given by the client to the adviser; and </a:t>
            </a:r>
          </a:p>
          <a:p>
            <a:pPr eaLnBrk="1" hangingPunct="1"/>
            <a:r>
              <a:rPr lang="en-GB" altLang="en-US">
                <a:latin typeface="Arial" panose="020B0604020202020204" pitchFamily="34" charset="0"/>
                <a:cs typeface="Arial" panose="020B0604020202020204" pitchFamily="34" charset="0"/>
              </a:rPr>
              <a:t>A copy of the adviser’s recommendations to the client.</a:t>
            </a:r>
          </a:p>
          <a:p>
            <a:pPr eaLnBrk="1" hangingPunct="1"/>
            <a:r>
              <a:rPr lang="en-GB" altLang="en-US">
                <a:latin typeface="Arial" panose="020B0604020202020204" pitchFamily="34" charset="0"/>
                <a:cs typeface="Arial" panose="020B0604020202020204" pitchFamily="34" charset="0"/>
              </a:rPr>
              <a:t>The following wording at the end of the analysis and signed by the client would be sufficient in the event of any dispute arising:</a:t>
            </a:r>
          </a:p>
          <a:p>
            <a:pPr eaLnBrk="1" hangingPunct="1"/>
            <a:r>
              <a:rPr lang="en-GB" altLang="en-US">
                <a:latin typeface="Arial" panose="020B0604020202020204" pitchFamily="34" charset="0"/>
                <a:cs typeface="Arial" panose="020B0604020202020204" pitchFamily="34" charset="0"/>
              </a:rPr>
              <a:t>“The information contained in this document represents all the facts as disclosed to me for the purposes of this analysis.”</a:t>
            </a:r>
          </a:p>
          <a:p>
            <a:pPr eaLnBrk="1" hangingPunct="1"/>
            <a:r>
              <a:rPr lang="en-GB" altLang="en-US">
                <a:latin typeface="Arial" panose="020B0604020202020204" pitchFamily="34" charset="0"/>
                <a:cs typeface="Arial" panose="020B0604020202020204" pitchFamily="34" charset="0"/>
              </a:rPr>
              <a:t>The adviser should not only keep accurate records, but also have the necessary resources for their proper maintenance.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E78F894-3D30-4BFB-85C9-E07C13895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240C2DD-26E6-4CD5-9AFD-06EF85775F5C}" type="slidenum">
              <a:rPr lang="en-US" altLang="en-US" smtClean="0">
                <a:latin typeface="Arial" panose="020B0604020202020204" pitchFamily="34" charset="0"/>
              </a:rPr>
              <a:pPr fontAlgn="base">
                <a:spcBef>
                  <a:spcPct val="0"/>
                </a:spcBef>
                <a:spcAft>
                  <a:spcPct val="0"/>
                </a:spcAft>
              </a:pPr>
              <a:t>5</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5597FFEE-14A7-4228-B55D-1F97C69CDF0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4A1F48D7-05B7-4944-B849-E7834E9DB8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ZA" altLang="en-US" b="1">
                <a:latin typeface="Arial" panose="020B0604020202020204" pitchFamily="34" charset="0"/>
                <a:cs typeface="Arial" panose="020B0604020202020204" pitchFamily="34" charset="0"/>
              </a:rPr>
              <a:t>Instructions</a:t>
            </a:r>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Twelve pairs of statements or phrases follow. Read each pair and check the one that you most agree with. You may, of course, agree with neither statement. In that case, you should check the statement that you least agree with.</a:t>
            </a:r>
          </a:p>
          <a:p>
            <a:pPr eaLnBrk="1" hangingPunct="1"/>
            <a:r>
              <a:rPr lang="en-ZA" altLang="en-US">
                <a:latin typeface="Arial" panose="020B0604020202020204" pitchFamily="34" charset="0"/>
                <a:cs typeface="Arial" panose="020B0604020202020204" pitchFamily="34" charset="0"/>
              </a:rPr>
              <a:t>You must select one statement in each pair; your IEP cannot be scored unless you do so.</a:t>
            </a: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BFD6CCA-B7A7-451D-AA19-21BF3020F5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FA998F8-CC8B-4173-9385-281815504A90}"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30055683-9196-4448-833F-B114AF27397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B70E71F-EE03-4F70-8530-0437C1AA4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C9660DD-C34E-406A-A8DD-51A855644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DB10C99-1351-4A6F-B49F-AC790A38A6DE}"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1FCD1B4F-728E-4A94-8948-5ADF1FC359B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C83EB44F-38D2-45C2-BB32-6B85B62AB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ZA" altLang="en-US">
                <a:latin typeface="Arial" panose="020B0604020202020204" pitchFamily="34" charset="0"/>
                <a:cs typeface="Arial" panose="020B0604020202020204" pitchFamily="34" charset="0"/>
              </a:rPr>
              <a:t>The first set is called </a:t>
            </a:r>
            <a:r>
              <a:rPr lang="en-ZA" altLang="en-US" i="1">
                <a:latin typeface="Arial" panose="020B0604020202020204" pitchFamily="34" charset="0"/>
                <a:cs typeface="Arial" panose="020B0604020202020204" pitchFamily="34" charset="0"/>
              </a:rPr>
              <a:t>utilitarian</a:t>
            </a:r>
            <a:r>
              <a:rPr lang="en-ZA" altLang="en-US">
                <a:latin typeface="Arial" panose="020B0604020202020204" pitchFamily="34" charset="0"/>
                <a:cs typeface="Arial" panose="020B0604020202020204" pitchFamily="34" charset="0"/>
              </a:rPr>
              <a:t> because it is based on the premise that actions must be judged good or bad in terms of their effects, especially the effect of producing the greatest good for the greatest number. </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Although this value set is consistent with the common organizational aims of efficiency and effectiveness, it may be limited in that affected parties who are not heard from can be easily ignored. </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The utilitarian concept is consistent with what many believe to be a dangerous premise, that is, that the ends can justify the means.</a:t>
            </a: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052BA40-99AA-46E5-BF4F-CF6581C27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D33A860-CED0-4E02-B8CD-12A539237252}" type="slidenum">
              <a:rPr lang="en-US" altLang="en-US" smtClean="0">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4F65363B-F7D2-4D6A-BB95-ED8CF0C6515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BD72F20-FF0A-4BE2-AED1-144DC01C8F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ZA" altLang="en-US">
                <a:latin typeface="Arial" panose="020B0604020202020204" pitchFamily="34" charset="0"/>
                <a:cs typeface="Arial" panose="020B0604020202020204" pitchFamily="34" charset="0"/>
              </a:rPr>
              <a:t>The second ethical concept is called </a:t>
            </a:r>
            <a:r>
              <a:rPr lang="en-ZA" altLang="en-US" i="1">
                <a:latin typeface="Arial" panose="020B0604020202020204" pitchFamily="34" charset="0"/>
                <a:cs typeface="Arial" panose="020B0604020202020204" pitchFamily="34" charset="0"/>
              </a:rPr>
              <a:t>moral rights</a:t>
            </a:r>
            <a:r>
              <a:rPr lang="en-ZA" altLang="en-US">
                <a:latin typeface="Arial" panose="020B0604020202020204" pitchFamily="34" charset="0"/>
                <a:cs typeface="Arial" panose="020B0604020202020204" pitchFamily="34" charset="0"/>
              </a:rPr>
              <a:t>. It is based on the idea that individuals' personal rights must not be violated. </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Such rights include the right to life and safety, the right to know information that directly affects them and their choice of actions, the right to privacy, the right to act in line with their beliefs or conscience without fear of reprisal, the right to speak freely (including the right to speak about illegal or unethical actions by their employer, without fear of reprisal), and the right to private property. </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Clearly in some cases the moral rights' concept may conflict with the utilitarian concept.</a:t>
            </a: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3A140F8-C1C3-463D-8830-0A7731B5DA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2BBAFBA-2D01-41E7-82C7-AD088CC54E30}"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A6789325-605A-465F-BF38-BB5E294CB58B}"/>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CF2F89B-9279-4FDB-98C2-5EB85120FD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ZA" altLang="en-US">
                <a:latin typeface="Arial" panose="020B0604020202020204" pitchFamily="34" charset="0"/>
                <a:cs typeface="Arial" panose="020B0604020202020204" pitchFamily="34" charset="0"/>
              </a:rPr>
              <a:t>The third ethical concept is called </a:t>
            </a:r>
            <a:r>
              <a:rPr lang="en-ZA" altLang="en-US" i="1">
                <a:latin typeface="Arial" panose="020B0604020202020204" pitchFamily="34" charset="0"/>
                <a:cs typeface="Arial" panose="020B0604020202020204" pitchFamily="34" charset="0"/>
              </a:rPr>
              <a:t>justice</a:t>
            </a:r>
            <a:r>
              <a:rPr lang="en-ZA" altLang="en-US">
                <a:latin typeface="Arial" panose="020B0604020202020204" pitchFamily="34" charset="0"/>
                <a:cs typeface="Arial" panose="020B0604020202020204" pitchFamily="34" charset="0"/>
              </a:rPr>
              <a:t>. It is based on the belief that benefits and burdens should be allocated fairly, that is, based on equity and impartiality. In other words, each person has a right to the greatest possible freedom consistent with similar freedom for all others. </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Further, justice demands that social and economic inequities be dealt with so that those who are the most disadvantaged receive the greatest benefits. </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The concept of affirmative action is one illustration of this value in action. At the same time, the justice concept set calls for all persons to be treated equitably and not arbitrarily. </a:t>
            </a:r>
          </a:p>
          <a:p>
            <a:pPr eaLnBrk="1" hangingPunct="1"/>
            <a:endParaRPr lang="en-ZA" altLang="en-US">
              <a:latin typeface="Arial" panose="020B0604020202020204" pitchFamily="34" charset="0"/>
              <a:cs typeface="Arial" panose="020B0604020202020204" pitchFamily="34" charset="0"/>
            </a:endParaRPr>
          </a:p>
          <a:p>
            <a:pPr eaLnBrk="1" hangingPunct="1"/>
            <a:r>
              <a:rPr lang="en-ZA" altLang="en-US">
                <a:latin typeface="Arial" panose="020B0604020202020204" pitchFamily="34" charset="0"/>
                <a:cs typeface="Arial" panose="020B0604020202020204" pitchFamily="34" charset="0"/>
              </a:rPr>
              <a:t>Thus one employee should not be paid more than another who has the same skills and is doing the same job because of gender or race.</a:t>
            </a: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31E286C-9A63-4C5D-AE45-11A4F72762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9D6E57C-F456-4182-95A9-C00FB6623FFD}" type="slidenum">
              <a:rPr lang="en-US" altLang="en-US" smtClean="0">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DAC4A411-5DD7-4513-9284-98BF6266708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BECDA180-A486-40F9-9C39-A8975F2C5D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87590" y="596019"/>
            <a:ext cx="8136382" cy="3213982"/>
          </a:xfrm>
        </p:spPr>
        <p:txBody>
          <a:bodyPr anchor="b">
            <a:normAutofit/>
          </a:bodyPr>
          <a:lstStyle>
            <a:lvl1pPr algn="ctr">
              <a:defRPr sz="5778">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887590" y="3886200"/>
            <a:ext cx="8136382" cy="2219108"/>
          </a:xfrm>
        </p:spPr>
        <p:txBody>
          <a:bodyPr anchor="t">
            <a:normAutofit/>
          </a:bodyPr>
          <a:lstStyle>
            <a:lvl1pPr marL="0" indent="0" algn="ctr">
              <a:buNone/>
              <a:defRPr sz="2600">
                <a:gradFill flip="none" rotWithShape="1">
                  <a:gsLst>
                    <a:gs pos="0">
                      <a:schemeClr val="tx1"/>
                    </a:gs>
                    <a:gs pos="100000">
                      <a:schemeClr val="tx1">
                        <a:lumMod val="75000"/>
                      </a:schemeClr>
                    </a:gs>
                  </a:gsLst>
                  <a:lin ang="0" scaled="1"/>
                  <a:tileRect/>
                </a:gradFill>
              </a:defRPr>
            </a:lvl1pPr>
            <a:lvl2pPr marL="660380" indent="0" algn="ctr">
              <a:buNone/>
              <a:defRPr>
                <a:solidFill>
                  <a:schemeClr val="tx1">
                    <a:tint val="75000"/>
                  </a:schemeClr>
                </a:solidFill>
              </a:defRPr>
            </a:lvl2pPr>
            <a:lvl3pPr marL="1320759" indent="0" algn="ctr">
              <a:buNone/>
              <a:defRPr>
                <a:solidFill>
                  <a:schemeClr val="tx1">
                    <a:tint val="75000"/>
                  </a:schemeClr>
                </a:solidFill>
              </a:defRPr>
            </a:lvl3pPr>
            <a:lvl4pPr marL="1981139" indent="0" algn="ctr">
              <a:buNone/>
              <a:defRPr>
                <a:solidFill>
                  <a:schemeClr val="tx1">
                    <a:tint val="75000"/>
                  </a:schemeClr>
                </a:solidFill>
              </a:defRPr>
            </a:lvl4pPr>
            <a:lvl5pPr marL="2641519" indent="0" algn="ctr">
              <a:buNone/>
              <a:defRPr>
                <a:solidFill>
                  <a:schemeClr val="tx1">
                    <a:tint val="75000"/>
                  </a:schemeClr>
                </a:solidFill>
              </a:defRPr>
            </a:lvl5pPr>
            <a:lvl6pPr marL="3301898" indent="0" algn="ctr">
              <a:buNone/>
              <a:defRPr>
                <a:solidFill>
                  <a:schemeClr val="tx1">
                    <a:tint val="75000"/>
                  </a:schemeClr>
                </a:solidFill>
              </a:defRPr>
            </a:lvl6pPr>
            <a:lvl7pPr marL="3962278" indent="0" algn="ctr">
              <a:buNone/>
              <a:defRPr>
                <a:solidFill>
                  <a:schemeClr val="tx1">
                    <a:tint val="75000"/>
                  </a:schemeClr>
                </a:solidFill>
              </a:defRPr>
            </a:lvl7pPr>
            <a:lvl8pPr marL="4622658" indent="0" algn="ctr">
              <a:buNone/>
              <a:defRPr>
                <a:solidFill>
                  <a:schemeClr val="tx1">
                    <a:tint val="75000"/>
                  </a:schemeClr>
                </a:solidFill>
              </a:defRPr>
            </a:lvl8pPr>
            <a:lvl9pPr marL="5283037"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4055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4150" y="4377486"/>
            <a:ext cx="8030758" cy="907505"/>
          </a:xfrm>
        </p:spPr>
        <p:txBody>
          <a:bodyPr anchor="b">
            <a:normAutofit/>
          </a:bodyPr>
          <a:lstStyle>
            <a:lvl1pPr algn="l">
              <a:defRPr sz="2889" b="0"/>
            </a:lvl1pPr>
          </a:lstStyle>
          <a:p>
            <a:r>
              <a:rPr lang="en-US" dirty="0"/>
              <a:t>Click to edit Master title style</a:t>
            </a:r>
          </a:p>
        </p:txBody>
      </p:sp>
      <p:sp>
        <p:nvSpPr>
          <p:cNvPr id="3" name="Picture Placeholder 2"/>
          <p:cNvSpPr>
            <a:spLocks noGrp="1" noChangeAspect="1"/>
          </p:cNvSpPr>
          <p:nvPr>
            <p:ph type="pic" idx="1"/>
          </p:nvPr>
        </p:nvSpPr>
        <p:spPr>
          <a:xfrm>
            <a:off x="994152" y="996188"/>
            <a:ext cx="7909879"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311"/>
            </a:lvl1pPr>
            <a:lvl2pPr marL="660380" indent="0">
              <a:buNone/>
              <a:defRPr sz="2311"/>
            </a:lvl2pPr>
            <a:lvl3pPr marL="1320759" indent="0">
              <a:buNone/>
              <a:defRPr sz="2311"/>
            </a:lvl3pPr>
            <a:lvl4pPr marL="1981139" indent="0">
              <a:buNone/>
              <a:defRPr sz="2311"/>
            </a:lvl4pPr>
            <a:lvl5pPr marL="2641519" indent="0">
              <a:buNone/>
              <a:defRPr sz="2311"/>
            </a:lvl5pPr>
            <a:lvl6pPr marL="3301898" indent="0">
              <a:buNone/>
              <a:defRPr sz="2311"/>
            </a:lvl6pPr>
            <a:lvl7pPr marL="3962278" indent="0">
              <a:buNone/>
              <a:defRPr sz="2311"/>
            </a:lvl7pPr>
            <a:lvl8pPr marL="4622658" indent="0">
              <a:buNone/>
              <a:defRPr sz="2311"/>
            </a:lvl8pPr>
            <a:lvl9pPr marL="5283037" indent="0">
              <a:buNone/>
              <a:defRPr sz="2311"/>
            </a:lvl9pPr>
          </a:lstStyle>
          <a:p>
            <a:endParaRPr lang="en-US" dirty="0"/>
          </a:p>
        </p:txBody>
      </p:sp>
      <p:sp>
        <p:nvSpPr>
          <p:cNvPr id="4" name="Text Placeholder 3"/>
          <p:cNvSpPr>
            <a:spLocks noGrp="1"/>
          </p:cNvSpPr>
          <p:nvPr>
            <p:ph type="body" sz="half" idx="2"/>
          </p:nvPr>
        </p:nvSpPr>
        <p:spPr>
          <a:xfrm>
            <a:off x="994150" y="5284990"/>
            <a:ext cx="8030758" cy="817070"/>
          </a:xfrm>
        </p:spPr>
        <p:txBody>
          <a:bodyPr>
            <a:normAutofit/>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6" name="Footer Placeholder 5"/>
          <p:cNvSpPr>
            <a:spLocks noGrp="1"/>
          </p:cNvSpPr>
          <p:nvPr>
            <p:ph type="ftr" sz="quarter" idx="11"/>
          </p:nvPr>
        </p:nvSpPr>
        <p:spPr>
          <a:xfrm>
            <a:off x="994151" y="6181345"/>
            <a:ext cx="5782051"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542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86543" y="596018"/>
            <a:ext cx="8137430" cy="3137782"/>
          </a:xfrm>
        </p:spPr>
        <p:txBody>
          <a:bodyPr anchor="ctr">
            <a:normAutofit/>
          </a:bodyPr>
          <a:lstStyle>
            <a:lvl1pPr algn="l">
              <a:defRPr sz="4044" b="0" cap="all"/>
            </a:lvl1pPr>
          </a:lstStyle>
          <a:p>
            <a:r>
              <a:rPr lang="en-US" dirty="0"/>
              <a:t>Click to edit Master title style</a:t>
            </a:r>
          </a:p>
        </p:txBody>
      </p:sp>
      <p:sp>
        <p:nvSpPr>
          <p:cNvPr id="3" name="Text Placeholder 2"/>
          <p:cNvSpPr>
            <a:spLocks noGrp="1"/>
          </p:cNvSpPr>
          <p:nvPr>
            <p:ph type="body" idx="1"/>
          </p:nvPr>
        </p:nvSpPr>
        <p:spPr>
          <a:xfrm>
            <a:off x="886543" y="4343400"/>
            <a:ext cx="8137430" cy="1758660"/>
          </a:xfrm>
        </p:spPr>
        <p:txBody>
          <a:bodyPr anchor="ctr">
            <a:normAutofit/>
          </a:bodyPr>
          <a:lstStyle>
            <a:lvl1pPr marL="0" indent="0" algn="l">
              <a:buNone/>
              <a:defRPr sz="2600">
                <a:gradFill flip="none" rotWithShape="1">
                  <a:gsLst>
                    <a:gs pos="0">
                      <a:schemeClr val="tx1"/>
                    </a:gs>
                    <a:gs pos="100000">
                      <a:schemeClr val="tx1">
                        <a:lumMod val="75000"/>
                      </a:schemeClr>
                    </a:gs>
                  </a:gsLst>
                  <a:lin ang="5400000" scaled="0"/>
                  <a:tileRect/>
                </a:gra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6966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32470" y="860276"/>
            <a:ext cx="495429" cy="584776"/>
          </a:xfrm>
          <a:prstGeom prst="rect">
            <a:avLst/>
          </a:prstGeom>
        </p:spPr>
        <p:txBody>
          <a:bodyPr vert="horz" lIns="132080" tIns="66040" rIns="132080" bIns="660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555" dirty="0">
                <a:solidFill>
                  <a:schemeClr val="accent1"/>
                </a:solidFill>
              </a:rPr>
              <a:t>“</a:t>
            </a:r>
          </a:p>
        </p:txBody>
      </p:sp>
      <p:sp>
        <p:nvSpPr>
          <p:cNvPr id="15" name="TextBox 14"/>
          <p:cNvSpPr txBox="1"/>
          <p:nvPr/>
        </p:nvSpPr>
        <p:spPr>
          <a:xfrm>
            <a:off x="8546224" y="2985923"/>
            <a:ext cx="495429" cy="584776"/>
          </a:xfrm>
          <a:prstGeom prst="rect">
            <a:avLst/>
          </a:prstGeom>
        </p:spPr>
        <p:txBody>
          <a:bodyPr vert="horz" lIns="132080" tIns="66040" rIns="132080" bIns="660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555" dirty="0">
                <a:solidFill>
                  <a:schemeClr val="accent1"/>
                </a:solidFill>
              </a:rPr>
              <a:t>”</a:t>
            </a:r>
          </a:p>
        </p:txBody>
      </p:sp>
      <p:sp>
        <p:nvSpPr>
          <p:cNvPr id="2" name="Title 1"/>
          <p:cNvSpPr>
            <a:spLocks noGrp="1"/>
          </p:cNvSpPr>
          <p:nvPr>
            <p:ph type="title"/>
          </p:nvPr>
        </p:nvSpPr>
        <p:spPr>
          <a:xfrm>
            <a:off x="1175355" y="596019"/>
            <a:ext cx="7555291" cy="3044079"/>
          </a:xfrm>
        </p:spPr>
        <p:txBody>
          <a:bodyPr anchor="ctr">
            <a:normAutofit/>
          </a:bodyPr>
          <a:lstStyle>
            <a:lvl1pPr algn="l">
              <a:defRPr sz="4044" b="0" cap="all">
                <a:gradFill flip="none" rotWithShape="1">
                  <a:gsLst>
                    <a:gs pos="0">
                      <a:schemeClr val="tx1"/>
                    </a:gs>
                    <a:gs pos="100000">
                      <a:schemeClr val="tx1">
                        <a:lumMod val="75000"/>
                      </a:schemeClr>
                    </a:gs>
                  </a:gsLst>
                  <a:lin ang="5400000" scaled="0"/>
                  <a:tileRect/>
                </a:gradFill>
              </a:defRPr>
            </a:lvl1pPr>
          </a:lstStyle>
          <a:p>
            <a:r>
              <a:rPr lang="en-US" dirty="0"/>
              <a:t>Click to edit Master title style</a:t>
            </a:r>
          </a:p>
        </p:txBody>
      </p:sp>
      <p:sp>
        <p:nvSpPr>
          <p:cNvPr id="10" name="Text Placeholder 9"/>
          <p:cNvSpPr>
            <a:spLocks noGrp="1"/>
          </p:cNvSpPr>
          <p:nvPr>
            <p:ph type="body" sz="quarter" idx="13"/>
          </p:nvPr>
        </p:nvSpPr>
        <p:spPr>
          <a:xfrm>
            <a:off x="1361139" y="3650606"/>
            <a:ext cx="7183722" cy="381000"/>
          </a:xfrm>
        </p:spPr>
        <p:txBody>
          <a:bodyPr anchor="ctr">
            <a:normAutofit/>
          </a:bodyPr>
          <a:lstStyle>
            <a:lvl1pPr marL="0" indent="0">
              <a:buFontTx/>
              <a:buNone/>
              <a:defRPr sz="2022"/>
            </a:lvl1pPr>
            <a:lvl2pPr marL="660380" indent="0">
              <a:buFontTx/>
              <a:buNone/>
              <a:defRPr/>
            </a:lvl2pPr>
            <a:lvl3pPr marL="1320759" indent="0">
              <a:buFontTx/>
              <a:buNone/>
              <a:defRPr/>
            </a:lvl3pPr>
            <a:lvl4pPr marL="1981139" indent="0">
              <a:buFontTx/>
              <a:buNone/>
              <a:defRPr/>
            </a:lvl4pPr>
            <a:lvl5pPr marL="2641519"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886543" y="4641206"/>
            <a:ext cx="8137429" cy="1447800"/>
          </a:xfrm>
        </p:spPr>
        <p:txBody>
          <a:bodyPr anchor="ctr">
            <a:normAutofit/>
          </a:bodyPr>
          <a:lstStyle>
            <a:lvl1pPr marL="0" indent="0" algn="l">
              <a:buNone/>
              <a:defRPr sz="2600">
                <a:gradFill flip="none" rotWithShape="1">
                  <a:gsLst>
                    <a:gs pos="0">
                      <a:schemeClr val="tx1"/>
                    </a:gs>
                    <a:gs pos="100000">
                      <a:schemeClr val="tx1">
                        <a:lumMod val="75000"/>
                      </a:schemeClr>
                    </a:gs>
                  </a:gsLst>
                  <a:lin ang="0" scaled="1"/>
                  <a:tileRect/>
                </a:gra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6981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86543" y="3603566"/>
            <a:ext cx="8138366" cy="1468800"/>
          </a:xfrm>
        </p:spPr>
        <p:txBody>
          <a:bodyPr anchor="b">
            <a:normAutofit/>
          </a:bodyPr>
          <a:lstStyle>
            <a:lvl1pPr algn="l">
              <a:defRPr sz="4044" b="0" cap="all"/>
            </a:lvl1pPr>
          </a:lstStyle>
          <a:p>
            <a:r>
              <a:rPr lang="en-US" dirty="0"/>
              <a:t>Click to edit Master title style</a:t>
            </a:r>
          </a:p>
        </p:txBody>
      </p:sp>
      <p:sp>
        <p:nvSpPr>
          <p:cNvPr id="3" name="Text Placeholder 2"/>
          <p:cNvSpPr>
            <a:spLocks noGrp="1"/>
          </p:cNvSpPr>
          <p:nvPr>
            <p:ph type="body" idx="1"/>
          </p:nvPr>
        </p:nvSpPr>
        <p:spPr>
          <a:xfrm>
            <a:off x="889434" y="5072366"/>
            <a:ext cx="8138367" cy="1029694"/>
          </a:xfrm>
        </p:spPr>
        <p:txBody>
          <a:bodyPr anchor="t">
            <a:normAutofit/>
          </a:bodyPr>
          <a:lstStyle>
            <a:lvl1pPr marL="0" indent="0" algn="l">
              <a:buNone/>
              <a:defRPr sz="2600">
                <a:gradFill flip="none" rotWithShape="1">
                  <a:gsLst>
                    <a:gs pos="0">
                      <a:schemeClr val="tx1"/>
                    </a:gs>
                    <a:gs pos="100000">
                      <a:schemeClr val="tx1">
                        <a:lumMod val="75000"/>
                      </a:schemeClr>
                    </a:gs>
                  </a:gsLst>
                  <a:lin ang="5400000" scaled="0"/>
                  <a:tileRect/>
                </a:gra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416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632470" y="753851"/>
            <a:ext cx="495429" cy="584776"/>
          </a:xfrm>
          <a:prstGeom prst="rect">
            <a:avLst/>
          </a:prstGeom>
        </p:spPr>
        <p:txBody>
          <a:bodyPr vert="horz" lIns="132080" tIns="66040" rIns="132080" bIns="660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555" dirty="0">
                <a:solidFill>
                  <a:schemeClr val="accent1"/>
                </a:solidFill>
              </a:rPr>
              <a:t>“</a:t>
            </a:r>
          </a:p>
        </p:txBody>
      </p:sp>
      <p:sp>
        <p:nvSpPr>
          <p:cNvPr id="16" name="TextBox 15"/>
          <p:cNvSpPr txBox="1"/>
          <p:nvPr/>
        </p:nvSpPr>
        <p:spPr>
          <a:xfrm>
            <a:off x="8544853" y="2879498"/>
            <a:ext cx="495429" cy="584776"/>
          </a:xfrm>
          <a:prstGeom prst="rect">
            <a:avLst/>
          </a:prstGeom>
        </p:spPr>
        <p:txBody>
          <a:bodyPr vert="horz" lIns="132080" tIns="66040" rIns="132080" bIns="660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555" dirty="0">
                <a:solidFill>
                  <a:schemeClr val="accent1"/>
                </a:solidFill>
              </a:rPr>
              <a:t>”</a:t>
            </a:r>
          </a:p>
        </p:txBody>
      </p:sp>
      <p:sp>
        <p:nvSpPr>
          <p:cNvPr id="2" name="Title 1"/>
          <p:cNvSpPr>
            <a:spLocks noGrp="1"/>
          </p:cNvSpPr>
          <p:nvPr>
            <p:ph type="title"/>
          </p:nvPr>
        </p:nvSpPr>
        <p:spPr>
          <a:xfrm>
            <a:off x="1175355" y="596019"/>
            <a:ext cx="7555291" cy="2844369"/>
          </a:xfrm>
        </p:spPr>
        <p:txBody>
          <a:bodyPr anchor="ctr">
            <a:normAutofit/>
          </a:bodyPr>
          <a:lstStyle>
            <a:lvl1pPr algn="l">
              <a:defRPr sz="4044" b="0" cap="all">
                <a:gradFill flip="none" rotWithShape="1">
                  <a:gsLst>
                    <a:gs pos="0">
                      <a:schemeClr val="tx1"/>
                    </a:gs>
                    <a:gs pos="100000">
                      <a:schemeClr val="tx1">
                        <a:lumMod val="75000"/>
                      </a:schemeClr>
                    </a:gs>
                  </a:gsLst>
                  <a:lin ang="5400000" scaled="0"/>
                  <a:tileRect/>
                </a:gradFill>
              </a:defRPr>
            </a:lvl1pPr>
          </a:lstStyle>
          <a:p>
            <a:r>
              <a:rPr lang="en-US" dirty="0"/>
              <a:t>Click to edit Master title style</a:t>
            </a:r>
          </a:p>
        </p:txBody>
      </p:sp>
      <p:sp>
        <p:nvSpPr>
          <p:cNvPr id="10" name="Text Placeholder 9"/>
          <p:cNvSpPr>
            <a:spLocks noGrp="1"/>
          </p:cNvSpPr>
          <p:nvPr>
            <p:ph type="body" sz="quarter" idx="13"/>
          </p:nvPr>
        </p:nvSpPr>
        <p:spPr>
          <a:xfrm>
            <a:off x="886543" y="3886200"/>
            <a:ext cx="8138366" cy="1053662"/>
          </a:xfrm>
        </p:spPr>
        <p:txBody>
          <a:bodyPr vert="horz" lIns="91440" tIns="45720" rIns="91440" bIns="45720" rtlCol="0" anchor="b">
            <a:normAutofit/>
          </a:bodyPr>
          <a:lstStyle>
            <a:lvl1pPr>
              <a:buNone/>
              <a:defRPr lang="en-US" sz="2889"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886543" y="4939862"/>
            <a:ext cx="8138366" cy="1162198"/>
          </a:xfrm>
        </p:spPr>
        <p:txBody>
          <a:bodyPr anchor="t">
            <a:normAutofit/>
          </a:bodyPr>
          <a:lstStyle>
            <a:lvl1pPr marL="0" indent="0" algn="l">
              <a:buNone/>
              <a:defRPr sz="2311">
                <a:gradFill flip="none" rotWithShape="1">
                  <a:gsLst>
                    <a:gs pos="0">
                      <a:schemeClr val="tx1"/>
                    </a:gs>
                    <a:gs pos="100000">
                      <a:schemeClr val="tx1">
                        <a:lumMod val="75000"/>
                      </a:schemeClr>
                    </a:gs>
                  </a:gsLst>
                  <a:lin ang="5400000" scaled="0"/>
                  <a:tileRect/>
                </a:gradFill>
              </a:defRPr>
            </a:lvl1pPr>
            <a:lvl2pPr marL="660380" indent="0">
              <a:buNone/>
              <a:defRPr sz="2311">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530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86542" y="596018"/>
            <a:ext cx="8137429" cy="2756783"/>
          </a:xfrm>
        </p:spPr>
        <p:txBody>
          <a:bodyPr vert="horz" lIns="91440" tIns="45720" rIns="91440" bIns="45720" rtlCol="0" anchor="ctr">
            <a:normAutofit/>
          </a:bodyPr>
          <a:lstStyle>
            <a:lvl1pPr>
              <a:defRPr lang="en-US" sz="4044" b="0" dirty="0"/>
            </a:lvl1pPr>
          </a:lstStyle>
          <a:p>
            <a:pPr marL="0" lvl="0"/>
            <a:r>
              <a:rPr lang="en-US" dirty="0"/>
              <a:t>Click to edit Master title style</a:t>
            </a:r>
          </a:p>
        </p:txBody>
      </p:sp>
      <p:sp>
        <p:nvSpPr>
          <p:cNvPr id="10" name="Text Placeholder 9"/>
          <p:cNvSpPr>
            <a:spLocks noGrp="1"/>
          </p:cNvSpPr>
          <p:nvPr>
            <p:ph type="body" sz="quarter" idx="13"/>
          </p:nvPr>
        </p:nvSpPr>
        <p:spPr>
          <a:xfrm>
            <a:off x="886542" y="3682942"/>
            <a:ext cx="8137429" cy="1049283"/>
          </a:xfrm>
        </p:spPr>
        <p:txBody>
          <a:bodyPr vert="horz" lIns="91440" tIns="45720" rIns="91440" bIns="45720" rtlCol="0" anchor="b">
            <a:normAutofit/>
          </a:bodyPr>
          <a:lstStyle>
            <a:lvl1pPr>
              <a:buNone/>
              <a:defRPr lang="en-US" sz="3467"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886543" y="4732224"/>
            <a:ext cx="8137428" cy="1369836"/>
          </a:xfrm>
        </p:spPr>
        <p:txBody>
          <a:bodyPr anchor="t">
            <a:normAutofit/>
          </a:bodyPr>
          <a:lstStyle>
            <a:lvl1pPr marL="0" indent="0" algn="l">
              <a:buNone/>
              <a:defRPr sz="2311">
                <a:gradFill flip="none" rotWithShape="1">
                  <a:gsLst>
                    <a:gs pos="0">
                      <a:schemeClr val="tx1"/>
                    </a:gs>
                    <a:gs pos="100000">
                      <a:schemeClr val="tx1">
                        <a:lumMod val="75000"/>
                      </a:schemeClr>
                    </a:gs>
                  </a:gsLst>
                  <a:lin ang="5400000" scaled="0"/>
                  <a:tileRect/>
                </a:gradFill>
              </a:defRPr>
            </a:lvl1pPr>
            <a:lvl2pPr marL="660380" indent="0">
              <a:buNone/>
              <a:defRPr sz="2311">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0705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86543" y="596018"/>
            <a:ext cx="8137429" cy="131248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6158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7684" y="596018"/>
            <a:ext cx="1926288" cy="550604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86543" y="596018"/>
            <a:ext cx="6092815" cy="5506042"/>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765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46188" y="214313"/>
            <a:ext cx="8443912" cy="1462087"/>
          </a:xfrm>
        </p:spPr>
        <p:txBody>
          <a:bodyPr/>
          <a:lstStyle/>
          <a:p>
            <a:r>
              <a:rPr lang="en-US"/>
              <a:t>Click to edit Master title style</a:t>
            </a:r>
            <a:endParaRPr lang="en-ZA"/>
          </a:p>
        </p:txBody>
      </p:sp>
      <p:sp>
        <p:nvSpPr>
          <p:cNvPr id="3" name="Text Placeholder 2"/>
          <p:cNvSpPr>
            <a:spLocks noGrp="1"/>
          </p:cNvSpPr>
          <p:nvPr>
            <p:ph type="body" sz="half" idx="1"/>
          </p:nvPr>
        </p:nvSpPr>
        <p:spPr>
          <a:xfrm>
            <a:off x="1281113" y="2017713"/>
            <a:ext cx="41338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5567363" y="2017713"/>
            <a:ext cx="4133850" cy="4114800"/>
          </a:xfrm>
        </p:spPr>
        <p:txBody>
          <a:bodyPr rtlCol="0">
            <a:normAutofit/>
          </a:bodyPr>
          <a:lstStyle/>
          <a:p>
            <a:pPr lvl="0"/>
            <a:endParaRPr lang="en-ZA" noProof="0"/>
          </a:p>
        </p:txBody>
      </p:sp>
      <p:sp>
        <p:nvSpPr>
          <p:cNvPr id="5" name="Date Placeholder 3">
            <a:extLst>
              <a:ext uri="{FF2B5EF4-FFF2-40B4-BE49-F238E27FC236}">
                <a16:creationId xmlns:a16="http://schemas.microsoft.com/office/drawing/2014/main" id="{EBDF7562-7C42-4097-85E5-E877B2C789D1}"/>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13575DE-64E1-4F5E-95D5-8DF02F25E33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AA92F63-272E-472B-929A-6FDF77193339}"/>
              </a:ext>
            </a:extLst>
          </p:cNvPr>
          <p:cNvSpPr>
            <a:spLocks noGrp="1"/>
          </p:cNvSpPr>
          <p:nvPr>
            <p:ph type="sldNum" sz="quarter" idx="12"/>
          </p:nvPr>
        </p:nvSpPr>
        <p:spPr/>
        <p:txBody>
          <a:bodyPr/>
          <a:lstStyle>
            <a:lvl1pPr>
              <a:defRPr/>
            </a:lvl1pPr>
          </a:lstStyle>
          <a:p>
            <a:pPr>
              <a:defRPr/>
            </a:pPr>
            <a:fld id="{E9F29FC6-9402-47F7-A8C1-C7AE927C25C8}" type="slidenum">
              <a:rPr lang="en-GB" altLang="en-US"/>
              <a:pPr>
                <a:defRPr/>
              </a:pPr>
              <a:t>‹#›</a:t>
            </a:fld>
            <a:endParaRPr lang="en-GB" altLang="en-US"/>
          </a:p>
        </p:txBody>
      </p:sp>
    </p:spTree>
    <p:extLst>
      <p:ext uri="{BB962C8B-B14F-4D97-AF65-F5344CB8AC3E}">
        <p14:creationId xmlns:p14="http://schemas.microsoft.com/office/powerpoint/2010/main" val="3304092162"/>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6850" y="214314"/>
            <a:ext cx="8442457" cy="1462087"/>
          </a:xfrm>
        </p:spPr>
        <p:txBody>
          <a:bodyPr/>
          <a:lstStyle/>
          <a:p>
            <a:r>
              <a:rPr lang="en-US"/>
              <a:t>Click to edit Master title style</a:t>
            </a:r>
          </a:p>
        </p:txBody>
      </p:sp>
      <p:sp>
        <p:nvSpPr>
          <p:cNvPr id="3" name="Text Placeholder 2"/>
          <p:cNvSpPr>
            <a:spLocks noGrp="1"/>
          </p:cNvSpPr>
          <p:nvPr>
            <p:ph type="body" sz="half" idx="1"/>
          </p:nvPr>
        </p:nvSpPr>
        <p:spPr>
          <a:xfrm>
            <a:off x="428229" y="2017713"/>
            <a:ext cx="455400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7337" y="2017713"/>
            <a:ext cx="455400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2E7ADA2-72F0-4260-8948-3CD884788A17}"/>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ABD9DFD-9D29-483D-A374-AF4AF0C5D2F1}"/>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AB67CC7-E973-400C-95C0-0968936CABCF}"/>
              </a:ext>
            </a:extLst>
          </p:cNvPr>
          <p:cNvSpPr>
            <a:spLocks noGrp="1" noChangeArrowheads="1"/>
          </p:cNvSpPr>
          <p:nvPr>
            <p:ph type="sldNum" sz="quarter" idx="12"/>
          </p:nvPr>
        </p:nvSpPr>
        <p:spPr/>
        <p:txBody>
          <a:bodyPr/>
          <a:lstStyle>
            <a:lvl1pPr>
              <a:defRPr/>
            </a:lvl1pPr>
          </a:lstStyle>
          <a:p>
            <a:pPr>
              <a:defRPr/>
            </a:pPr>
            <a:fld id="{47361754-9919-48F5-880E-BB1C7685C882}" type="slidenum">
              <a:rPr lang="en-GB"/>
              <a:pPr>
                <a:defRPr/>
              </a:pPr>
              <a:t>‹#›</a:t>
            </a:fld>
            <a:endParaRPr lang="en-GB"/>
          </a:p>
        </p:txBody>
      </p:sp>
    </p:spTree>
    <p:extLst>
      <p:ext uri="{BB962C8B-B14F-4D97-AF65-F5344CB8AC3E}">
        <p14:creationId xmlns:p14="http://schemas.microsoft.com/office/powerpoint/2010/main" val="2560424203"/>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667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590" y="3270699"/>
            <a:ext cx="8136382" cy="1823305"/>
          </a:xfrm>
        </p:spPr>
        <p:txBody>
          <a:bodyPr anchor="b">
            <a:normAutofit/>
          </a:bodyPr>
          <a:lstStyle>
            <a:lvl1pPr algn="r">
              <a:defRPr sz="4044" b="0" cap="all"/>
            </a:lvl1pPr>
          </a:lstStyle>
          <a:p>
            <a:r>
              <a:rPr lang="en-US" dirty="0"/>
              <a:t>Click to edit Master title style</a:t>
            </a:r>
          </a:p>
        </p:txBody>
      </p:sp>
      <p:sp>
        <p:nvSpPr>
          <p:cNvPr id="3" name="Text Placeholder 2"/>
          <p:cNvSpPr>
            <a:spLocks noGrp="1"/>
          </p:cNvSpPr>
          <p:nvPr>
            <p:ph type="body" idx="1"/>
          </p:nvPr>
        </p:nvSpPr>
        <p:spPr>
          <a:xfrm>
            <a:off x="887590" y="5103810"/>
            <a:ext cx="8136382" cy="998250"/>
          </a:xfrm>
        </p:spPr>
        <p:txBody>
          <a:bodyPr anchor="t">
            <a:normAutofit/>
          </a:bodyPr>
          <a:lstStyle>
            <a:lvl1pPr marL="0" indent="0" algn="r">
              <a:buNone/>
              <a:defRPr sz="2600">
                <a:gradFill flip="none" rotWithShape="1">
                  <a:gsLst>
                    <a:gs pos="0">
                      <a:schemeClr val="tx1"/>
                    </a:gs>
                    <a:gs pos="100000">
                      <a:schemeClr val="tx1">
                        <a:lumMod val="75000"/>
                      </a:schemeClr>
                    </a:gs>
                  </a:gsLst>
                  <a:lin ang="5400000" scaled="0"/>
                  <a:tileRect/>
                </a:gra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626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86543" y="2060899"/>
            <a:ext cx="3992162" cy="4031331"/>
          </a:xfrm>
        </p:spPr>
        <p:txBody>
          <a:bodyPr>
            <a:normAutofit/>
          </a:bodyPr>
          <a:lstStyle>
            <a:lvl1pPr>
              <a:defRPr sz="2311"/>
            </a:lvl1pPr>
            <a:lvl2pPr>
              <a:defRPr sz="2022"/>
            </a:lvl2pPr>
            <a:lvl3pPr>
              <a:defRPr sz="1733"/>
            </a:lvl3pPr>
            <a:lvl4pPr>
              <a:defRPr sz="1589"/>
            </a:lvl4pPr>
            <a:lvl5pPr>
              <a:defRPr sz="1589"/>
            </a:lvl5pPr>
            <a:lvl6pPr>
              <a:defRPr sz="1589"/>
            </a:lvl6pPr>
            <a:lvl7pPr>
              <a:defRPr sz="1589"/>
            </a:lvl7pPr>
            <a:lvl8pPr>
              <a:defRPr sz="1589"/>
            </a:lvl8pPr>
            <a:lvl9pPr>
              <a:defRPr sz="15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7295" y="2060898"/>
            <a:ext cx="3996676" cy="4031330"/>
          </a:xfrm>
        </p:spPr>
        <p:txBody>
          <a:bodyPr>
            <a:normAutofit/>
          </a:bodyPr>
          <a:lstStyle>
            <a:lvl1pPr>
              <a:defRPr sz="2311"/>
            </a:lvl1pPr>
            <a:lvl2pPr>
              <a:defRPr sz="2022"/>
            </a:lvl2pPr>
            <a:lvl3pPr>
              <a:defRPr sz="1733"/>
            </a:lvl3pPr>
            <a:lvl4pPr>
              <a:defRPr sz="1589"/>
            </a:lvl4pPr>
            <a:lvl5pPr>
              <a:defRPr sz="1589"/>
            </a:lvl5pPr>
            <a:lvl6pPr>
              <a:defRPr sz="1589"/>
            </a:lvl6pPr>
            <a:lvl7pPr>
              <a:defRPr sz="1589"/>
            </a:lvl7pPr>
            <a:lvl8pPr>
              <a:defRPr sz="1589"/>
            </a:lvl8pPr>
            <a:lvl9pPr>
              <a:defRPr sz="15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815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98499" y="2060898"/>
            <a:ext cx="3680206" cy="733596"/>
          </a:xfrm>
        </p:spPr>
        <p:txBody>
          <a:bodyPr anchor="b">
            <a:noAutofit/>
          </a:bodyPr>
          <a:lstStyle>
            <a:lvl1pPr marL="0" indent="0">
              <a:buNone/>
              <a:defRPr sz="3178" b="0"/>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4" name="Content Placeholder 3"/>
          <p:cNvSpPr>
            <a:spLocks noGrp="1"/>
          </p:cNvSpPr>
          <p:nvPr>
            <p:ph sz="half" idx="2"/>
          </p:nvPr>
        </p:nvSpPr>
        <p:spPr>
          <a:xfrm>
            <a:off x="886543" y="2786028"/>
            <a:ext cx="3992162" cy="3316033"/>
          </a:xfrm>
        </p:spPr>
        <p:txBody>
          <a:bodyPr anchor="t">
            <a:normAutofit/>
          </a:bodyPr>
          <a:lstStyle>
            <a:lvl1pPr>
              <a:defRPr sz="2311"/>
            </a:lvl1pPr>
            <a:lvl2pPr>
              <a:defRPr sz="2022"/>
            </a:lvl2pPr>
            <a:lvl3pPr>
              <a:defRPr sz="1733"/>
            </a:lvl3pPr>
            <a:lvl4pPr>
              <a:defRPr sz="1589"/>
            </a:lvl4pPr>
            <a:lvl5pPr>
              <a:defRPr sz="1589"/>
            </a:lvl5pPr>
            <a:lvl6pPr>
              <a:defRPr sz="1589"/>
            </a:lvl6pPr>
            <a:lvl7pPr>
              <a:defRPr sz="1589"/>
            </a:lvl7pPr>
            <a:lvl8pPr>
              <a:defRPr sz="1589"/>
            </a:lvl8pPr>
            <a:lvl9pPr>
              <a:defRPr sz="15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19329" y="2060899"/>
            <a:ext cx="3704643" cy="725129"/>
          </a:xfrm>
        </p:spPr>
        <p:txBody>
          <a:bodyPr anchor="b">
            <a:noAutofit/>
          </a:bodyPr>
          <a:lstStyle>
            <a:lvl1pPr marL="0" indent="0">
              <a:buNone/>
              <a:defRPr sz="3178" b="0"/>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6" name="Content Placeholder 5"/>
          <p:cNvSpPr>
            <a:spLocks noGrp="1"/>
          </p:cNvSpPr>
          <p:nvPr>
            <p:ph sz="quarter" idx="4"/>
          </p:nvPr>
        </p:nvSpPr>
        <p:spPr>
          <a:xfrm>
            <a:off x="5014929" y="2786028"/>
            <a:ext cx="4009980" cy="3316033"/>
          </a:xfrm>
        </p:spPr>
        <p:txBody>
          <a:bodyPr anchor="t">
            <a:normAutofit/>
          </a:bodyPr>
          <a:lstStyle>
            <a:lvl1pPr>
              <a:defRPr sz="2311"/>
            </a:lvl1pPr>
            <a:lvl2pPr>
              <a:defRPr sz="2022"/>
            </a:lvl2pPr>
            <a:lvl3pPr>
              <a:defRPr sz="1733"/>
            </a:lvl3pPr>
            <a:lvl4pPr>
              <a:defRPr sz="1589"/>
            </a:lvl4pPr>
            <a:lvl5pPr>
              <a:defRPr sz="1589"/>
            </a:lvl5pPr>
            <a:lvl6pPr>
              <a:defRPr sz="1589"/>
            </a:lvl6pPr>
            <a:lvl7pPr>
              <a:defRPr sz="1589"/>
            </a:lvl7pPr>
            <a:lvl8pPr>
              <a:defRPr sz="1589"/>
            </a:lvl8pPr>
            <a:lvl9pPr>
              <a:defRPr sz="15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402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55"/>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910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725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543" y="1754928"/>
            <a:ext cx="2956983" cy="1371600"/>
          </a:xfrm>
        </p:spPr>
        <p:txBody>
          <a:bodyPr anchor="b">
            <a:normAutofit/>
          </a:bodyPr>
          <a:lstStyle>
            <a:lvl1pPr algn="l">
              <a:defRPr sz="3178" b="0"/>
            </a:lvl1pPr>
          </a:lstStyle>
          <a:p>
            <a:r>
              <a:rPr lang="en-US" dirty="0"/>
              <a:t>Click to edit Master title style</a:t>
            </a:r>
          </a:p>
        </p:txBody>
      </p:sp>
      <p:sp>
        <p:nvSpPr>
          <p:cNvPr id="3" name="Content Placeholder 2"/>
          <p:cNvSpPr>
            <a:spLocks noGrp="1"/>
          </p:cNvSpPr>
          <p:nvPr>
            <p:ph idx="1"/>
          </p:nvPr>
        </p:nvSpPr>
        <p:spPr>
          <a:xfrm>
            <a:off x="4147928" y="596019"/>
            <a:ext cx="4876044" cy="5506041"/>
          </a:xfrm>
        </p:spPr>
        <p:txBody>
          <a:bodyPr anchor="ctr">
            <a:normAutofit/>
          </a:bodyPr>
          <a:lstStyle>
            <a:lvl1pPr>
              <a:defRPr sz="2600"/>
            </a:lvl1pPr>
            <a:lvl2pPr>
              <a:defRPr sz="2311"/>
            </a:lvl2pPr>
            <a:lvl3pPr>
              <a:defRPr sz="2022"/>
            </a:lvl3pPr>
            <a:lvl4pPr>
              <a:defRPr sz="1733"/>
            </a:lvl4pPr>
            <a:lvl5pPr>
              <a:defRPr sz="1589"/>
            </a:lvl5pPr>
            <a:lvl6pPr>
              <a:defRPr sz="1589"/>
            </a:lvl6pPr>
            <a:lvl7pPr>
              <a:defRPr sz="1589"/>
            </a:lvl7pPr>
            <a:lvl8pPr>
              <a:defRPr sz="1589"/>
            </a:lvl8pPr>
            <a:lvl9pPr>
              <a:defRPr sz="15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6543" y="3126528"/>
            <a:ext cx="2956983" cy="1828800"/>
          </a:xfrm>
        </p:spPr>
        <p:txBody>
          <a:bodyPr>
            <a:normAutofit/>
          </a:bodyPr>
          <a:lstStyle>
            <a:lvl1pPr marL="0" indent="0">
              <a:buNone/>
              <a:defRPr sz="2311"/>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342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543" y="1898269"/>
            <a:ext cx="4792453" cy="1371600"/>
          </a:xfrm>
        </p:spPr>
        <p:txBody>
          <a:bodyPr anchor="b">
            <a:normAutofit/>
          </a:bodyPr>
          <a:lstStyle>
            <a:lvl1pPr algn="l">
              <a:defRPr sz="3467" b="0"/>
            </a:lvl1pPr>
          </a:lstStyle>
          <a:p>
            <a:r>
              <a:rPr lang="en-US" dirty="0"/>
              <a:t>Click to edit Master title style</a:t>
            </a:r>
          </a:p>
        </p:txBody>
      </p:sp>
      <p:sp>
        <p:nvSpPr>
          <p:cNvPr id="14" name="Picture Placeholder 2"/>
          <p:cNvSpPr>
            <a:spLocks noGrp="1" noChangeAspect="1"/>
          </p:cNvSpPr>
          <p:nvPr>
            <p:ph type="pic" idx="1"/>
          </p:nvPr>
        </p:nvSpPr>
        <p:spPr>
          <a:xfrm>
            <a:off x="5975062" y="-18288"/>
            <a:ext cx="2708401"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2311"/>
            </a:lvl1pPr>
            <a:lvl2pPr marL="660380" indent="0">
              <a:buNone/>
              <a:defRPr sz="2311"/>
            </a:lvl2pPr>
            <a:lvl3pPr marL="1320759" indent="0">
              <a:buNone/>
              <a:defRPr sz="2311"/>
            </a:lvl3pPr>
            <a:lvl4pPr marL="1981139" indent="0">
              <a:buNone/>
              <a:defRPr sz="2311"/>
            </a:lvl4pPr>
            <a:lvl5pPr marL="2641519" indent="0">
              <a:buNone/>
              <a:defRPr sz="2311"/>
            </a:lvl5pPr>
            <a:lvl6pPr marL="3301898" indent="0">
              <a:buNone/>
              <a:defRPr sz="2311"/>
            </a:lvl6pPr>
            <a:lvl7pPr marL="3962278" indent="0">
              <a:buNone/>
              <a:defRPr sz="2311"/>
            </a:lvl7pPr>
            <a:lvl8pPr marL="4622658" indent="0">
              <a:buNone/>
              <a:defRPr sz="2311"/>
            </a:lvl8pPr>
            <a:lvl9pPr marL="5283037" indent="0">
              <a:buNone/>
              <a:defRPr sz="2311"/>
            </a:lvl9pPr>
          </a:lstStyle>
          <a:p>
            <a:endParaRPr lang="en-US" dirty="0"/>
          </a:p>
        </p:txBody>
      </p:sp>
      <p:sp>
        <p:nvSpPr>
          <p:cNvPr id="4" name="Text Placeholder 3"/>
          <p:cNvSpPr>
            <a:spLocks noGrp="1"/>
          </p:cNvSpPr>
          <p:nvPr>
            <p:ph type="body" sz="half" idx="2"/>
          </p:nvPr>
        </p:nvSpPr>
        <p:spPr>
          <a:xfrm>
            <a:off x="885429" y="3269869"/>
            <a:ext cx="4792453" cy="1828800"/>
          </a:xfrm>
        </p:spPr>
        <p:txBody>
          <a:bodyPr>
            <a:normAutofit/>
          </a:bodyPr>
          <a:lstStyle>
            <a:lvl1pPr marL="0" indent="0">
              <a:buNone/>
              <a:defRPr sz="2311"/>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dirty="0"/>
              <a:t>Click to edit Master text styles</a:t>
            </a:r>
          </a:p>
        </p:txBody>
      </p:sp>
      <p:sp>
        <p:nvSpPr>
          <p:cNvPr id="5" name="Date Placeholder 4"/>
          <p:cNvSpPr>
            <a:spLocks noGrp="1"/>
          </p:cNvSpPr>
          <p:nvPr>
            <p:ph type="dt" sz="half" idx="10"/>
          </p:nvPr>
        </p:nvSpPr>
        <p:spPr>
          <a:xfrm>
            <a:off x="4900620" y="6181345"/>
            <a:ext cx="778377" cy="365125"/>
          </a:xfrm>
        </p:spPr>
        <p:txBody>
          <a:bodyPr/>
          <a:lstStyle/>
          <a:p>
            <a:fld id="{B61BEF0D-F0BB-DE4B-95CE-6DB70DBA9567}" type="datetimeFigureOut">
              <a:rPr lang="en-US" dirty="0"/>
              <a:pPr/>
              <a:t>4/20/2021</a:t>
            </a:fld>
            <a:endParaRPr lang="en-US" dirty="0"/>
          </a:p>
        </p:txBody>
      </p:sp>
      <p:sp>
        <p:nvSpPr>
          <p:cNvPr id="6" name="Footer Placeholder 5"/>
          <p:cNvSpPr>
            <a:spLocks noGrp="1"/>
          </p:cNvSpPr>
          <p:nvPr>
            <p:ph type="ftr" sz="quarter" idx="11"/>
          </p:nvPr>
        </p:nvSpPr>
        <p:spPr>
          <a:xfrm>
            <a:off x="886544" y="6181345"/>
            <a:ext cx="4014075" cy="365125"/>
          </a:xfrm>
        </p:spPr>
        <p:txBody>
          <a:bodyPr/>
          <a:lstStyle/>
          <a:p>
            <a:endParaRPr lang="en-US" dirty="0"/>
          </a:p>
        </p:txBody>
      </p:sp>
      <p:sp>
        <p:nvSpPr>
          <p:cNvPr id="7" name="Slide Number Placeholder 6"/>
          <p:cNvSpPr>
            <a:spLocks noGrp="1"/>
          </p:cNvSpPr>
          <p:nvPr>
            <p:ph type="sldNum" sz="quarter" idx="12"/>
          </p:nvPr>
        </p:nvSpPr>
        <p:spPr>
          <a:xfrm>
            <a:off x="8692951" y="6181344"/>
            <a:ext cx="330618" cy="3292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472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6543" y="596018"/>
            <a:ext cx="8137429" cy="13124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86544" y="2060898"/>
            <a:ext cx="8137428" cy="404116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7097684" y="6178261"/>
            <a:ext cx="1394753" cy="365125"/>
          </a:xfrm>
          <a:prstGeom prst="rect">
            <a:avLst/>
          </a:prstGeom>
        </p:spPr>
        <p:txBody>
          <a:bodyPr vert="horz" lIns="91440" tIns="45720" rIns="91440" bIns="45720" rtlCol="0" anchor="ctr"/>
          <a:lstStyle>
            <a:lvl1pPr algn="r">
              <a:defRPr sz="1156"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4/20/2021</a:t>
            </a:fld>
            <a:endParaRPr lang="en-US" dirty="0"/>
          </a:p>
        </p:txBody>
      </p:sp>
      <p:sp>
        <p:nvSpPr>
          <p:cNvPr id="5" name="Footer Placeholder 4"/>
          <p:cNvSpPr>
            <a:spLocks noGrp="1"/>
          </p:cNvSpPr>
          <p:nvPr>
            <p:ph type="ftr" sz="quarter" idx="3"/>
          </p:nvPr>
        </p:nvSpPr>
        <p:spPr>
          <a:xfrm>
            <a:off x="886543" y="6178261"/>
            <a:ext cx="6092815" cy="365125"/>
          </a:xfrm>
          <a:prstGeom prst="rect">
            <a:avLst/>
          </a:prstGeom>
        </p:spPr>
        <p:txBody>
          <a:bodyPr vert="horz" lIns="91440" tIns="45720" rIns="91440" bIns="45720" rtlCol="0" anchor="ctr"/>
          <a:lstStyle>
            <a:lvl1pPr algn="l">
              <a:defRPr sz="1156"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8576969" y="6178261"/>
            <a:ext cx="447940" cy="365125"/>
          </a:xfrm>
          <a:prstGeom prst="rect">
            <a:avLst/>
          </a:prstGeom>
        </p:spPr>
        <p:txBody>
          <a:bodyPr vert="horz" lIns="91440" tIns="45720" rIns="91440" bIns="45720" rtlCol="0" anchor="ctr"/>
          <a:lstStyle>
            <a:lvl1pPr algn="r">
              <a:defRPr sz="1156"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9905481"/>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Lst>
  <p:transition spd="med">
    <p:zoom/>
  </p:transition>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Freeform: Shape 73">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1506" name="Rectangle 2">
            <a:extLst>
              <a:ext uri="{FF2B5EF4-FFF2-40B4-BE49-F238E27FC236}">
                <a16:creationId xmlns:a16="http://schemas.microsoft.com/office/drawing/2014/main" id="{239F9C19-7BE0-40D1-B53E-1EC7613466D9}"/>
              </a:ext>
            </a:extLst>
          </p:cNvPr>
          <p:cNvSpPr>
            <a:spLocks noGrp="1" noChangeArrowheads="1"/>
          </p:cNvSpPr>
          <p:nvPr>
            <p:ph type="ctrTitle"/>
          </p:nvPr>
        </p:nvSpPr>
        <p:spPr>
          <a:xfrm>
            <a:off x="1422697" y="865974"/>
            <a:ext cx="7049430" cy="3643822"/>
          </a:xfrm>
        </p:spPr>
        <p:txBody>
          <a:bodyPr anchor="ctr">
            <a:normAutofit/>
          </a:bodyPr>
          <a:lstStyle/>
          <a:p>
            <a:pPr eaLnBrk="1" hangingPunct="1">
              <a:lnSpc>
                <a:spcPct val="90000"/>
              </a:lnSpc>
              <a:defRPr/>
            </a:pPr>
            <a:r>
              <a:rPr lang="en-US" altLang="en-US" sz="5900"/>
              <a:t>Apply Principles Of Ethics in a Business Environment</a:t>
            </a:r>
          </a:p>
        </p:txBody>
      </p:sp>
      <p:sp>
        <p:nvSpPr>
          <p:cNvPr id="3075" name="Rectangle 3">
            <a:extLst>
              <a:ext uri="{FF2B5EF4-FFF2-40B4-BE49-F238E27FC236}">
                <a16:creationId xmlns:a16="http://schemas.microsoft.com/office/drawing/2014/main" id="{44596DF9-E8E5-41A4-8886-AC3B0C52DE95}"/>
              </a:ext>
            </a:extLst>
          </p:cNvPr>
          <p:cNvSpPr>
            <a:spLocks noGrp="1" noChangeArrowheads="1"/>
          </p:cNvSpPr>
          <p:nvPr>
            <p:ph type="subTitle" idx="1"/>
          </p:nvPr>
        </p:nvSpPr>
        <p:spPr>
          <a:xfrm>
            <a:off x="1422697" y="5542384"/>
            <a:ext cx="7049430" cy="628260"/>
          </a:xfrm>
        </p:spPr>
        <p:txBody>
          <a:bodyPr rtlCol="0">
            <a:normAutofit/>
          </a:bodyPr>
          <a:lstStyle/>
          <a:p>
            <a:pPr eaLnBrk="1" fontAlgn="auto" hangingPunct="1">
              <a:spcAft>
                <a:spcPts val="0"/>
              </a:spcAft>
              <a:buFont typeface="Wingdings 3" charset="2"/>
              <a:buNone/>
              <a:defRPr/>
            </a:pPr>
            <a:r>
              <a:rPr lang="en-US" altLang="en-US" sz="2500" b="1">
                <a:solidFill>
                  <a:srgbClr val="E6E6E6"/>
                </a:solidFill>
              </a:rPr>
              <a:t>Unit Standard: 210078</a:t>
            </a:r>
          </a:p>
        </p:txBody>
      </p:sp>
      <p:pic>
        <p:nvPicPr>
          <p:cNvPr id="2" name="Picture 2">
            <a:extLst>
              <a:ext uri="{FF2B5EF4-FFF2-40B4-BE49-F238E27FC236}">
                <a16:creationId xmlns:a16="http://schemas.microsoft.com/office/drawing/2014/main" id="{9469AC3D-043B-45FF-A848-F94C8FA661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1506"/>
                                        </p:tgtEl>
                                        <p:attrNameLst>
                                          <p:attrName>style.visibility</p:attrName>
                                        </p:attrNameLst>
                                      </p:cBhvr>
                                      <p:to>
                                        <p:strVal val="visible"/>
                                      </p:to>
                                    </p:set>
                                    <p:animEffect transition="in" filter="fade">
                                      <p:cBhvr>
                                        <p:cTn id="10"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CDF4F5EA-1D01-4EB6-867A-8CDEF6EB4344}"/>
              </a:ext>
            </a:extLst>
          </p:cNvPr>
          <p:cNvSpPr>
            <a:spLocks noGrp="1"/>
          </p:cNvSpPr>
          <p:nvPr>
            <p:ph type="title"/>
          </p:nvPr>
        </p:nvSpPr>
        <p:spPr/>
        <p:txBody>
          <a:bodyPr/>
          <a:lstStyle/>
          <a:p>
            <a:pPr eaLnBrk="1" hangingPunct="1"/>
            <a:r>
              <a:rPr lang="en-US" altLang="en-US"/>
              <a:t>Hierarchy of Ethics</a:t>
            </a:r>
          </a:p>
        </p:txBody>
      </p:sp>
      <p:pic>
        <p:nvPicPr>
          <p:cNvPr id="38915" name="Picture 7" descr="BD18241_">
            <a:extLst>
              <a:ext uri="{FF2B5EF4-FFF2-40B4-BE49-F238E27FC236}">
                <a16:creationId xmlns:a16="http://schemas.microsoft.com/office/drawing/2014/main" id="{16FA0D1D-ED99-4A83-AAB2-A1EBF176F9E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73973" y="1174338"/>
            <a:ext cx="6822390" cy="5326475"/>
          </a:xfrm>
        </p:spPr>
      </p:pic>
      <p:sp>
        <p:nvSpPr>
          <p:cNvPr id="465937" name="Text Box 17">
            <a:extLst>
              <a:ext uri="{FF2B5EF4-FFF2-40B4-BE49-F238E27FC236}">
                <a16:creationId xmlns:a16="http://schemas.microsoft.com/office/drawing/2014/main" id="{34ACAE53-8C5A-4FAD-9258-C3A334F6C5C8}"/>
              </a:ext>
            </a:extLst>
          </p:cNvPr>
          <p:cNvSpPr txBox="1">
            <a:spLocks noChangeArrowheads="1"/>
          </p:cNvSpPr>
          <p:nvPr/>
        </p:nvSpPr>
        <p:spPr bwMode="auto">
          <a:xfrm>
            <a:off x="5044607" y="1519659"/>
            <a:ext cx="10795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ct val="50000"/>
              </a:spcBef>
            </a:pPr>
            <a:r>
              <a:rPr lang="en-US" altLang="en-US" sz="1400" b="1">
                <a:latin typeface="Arial" panose="020B0604020202020204" pitchFamily="34" charset="0"/>
              </a:rPr>
              <a:t>FPI</a:t>
            </a:r>
          </a:p>
          <a:p>
            <a:pPr algn="ctr">
              <a:spcBef>
                <a:spcPct val="50000"/>
              </a:spcBef>
            </a:pPr>
            <a:r>
              <a:rPr lang="en-US" altLang="en-US" sz="1400" b="1">
                <a:latin typeface="Arial" panose="020B0604020202020204" pitchFamily="34" charset="0"/>
              </a:rPr>
              <a:t> Code of Conduct</a:t>
            </a:r>
            <a:endParaRPr lang="en-GB" altLang="en-US" sz="1400" b="1">
              <a:latin typeface="Arial" panose="020B0604020202020204" pitchFamily="34" charset="0"/>
            </a:endParaRPr>
          </a:p>
        </p:txBody>
      </p:sp>
      <p:sp>
        <p:nvSpPr>
          <p:cNvPr id="465940" name="Text Box 20">
            <a:extLst>
              <a:ext uri="{FF2B5EF4-FFF2-40B4-BE49-F238E27FC236}">
                <a16:creationId xmlns:a16="http://schemas.microsoft.com/office/drawing/2014/main" id="{32F78D50-30B5-4F50-87C2-E3A06941B2F7}"/>
              </a:ext>
            </a:extLst>
          </p:cNvPr>
          <p:cNvSpPr txBox="1">
            <a:spLocks noChangeArrowheads="1"/>
          </p:cNvSpPr>
          <p:nvPr/>
        </p:nvSpPr>
        <p:spPr bwMode="auto">
          <a:xfrm>
            <a:off x="4649052" y="2724647"/>
            <a:ext cx="1800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ct val="50000"/>
              </a:spcBef>
            </a:pPr>
            <a:r>
              <a:rPr lang="en-US" altLang="en-US" sz="2000" b="1">
                <a:latin typeface="Arial" panose="020B0604020202020204" pitchFamily="34" charset="0"/>
              </a:rPr>
              <a:t>FAIS Code of Conduct</a:t>
            </a:r>
            <a:endParaRPr lang="en-GB" altLang="en-US" sz="2000" b="1">
              <a:latin typeface="Arial" panose="020B0604020202020204" pitchFamily="34" charset="0"/>
            </a:endParaRPr>
          </a:p>
        </p:txBody>
      </p:sp>
      <p:sp>
        <p:nvSpPr>
          <p:cNvPr id="465941" name="Text Box 21">
            <a:extLst>
              <a:ext uri="{FF2B5EF4-FFF2-40B4-BE49-F238E27FC236}">
                <a16:creationId xmlns:a16="http://schemas.microsoft.com/office/drawing/2014/main" id="{7D5B4EF1-471D-4974-9D15-6574E872B356}"/>
              </a:ext>
            </a:extLst>
          </p:cNvPr>
          <p:cNvSpPr txBox="1">
            <a:spLocks noChangeArrowheads="1"/>
          </p:cNvSpPr>
          <p:nvPr/>
        </p:nvSpPr>
        <p:spPr bwMode="auto">
          <a:xfrm>
            <a:off x="4105877" y="3840945"/>
            <a:ext cx="3240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ct val="50000"/>
              </a:spcBef>
            </a:pPr>
            <a:r>
              <a:rPr lang="en-US" altLang="en-US" sz="2400" b="1">
                <a:latin typeface="Arial" panose="020B0604020202020204" pitchFamily="34" charset="0"/>
              </a:rPr>
              <a:t>Company Code of Conduct, Mission and Vision</a:t>
            </a:r>
            <a:endParaRPr lang="en-GB" altLang="en-US" sz="2400" b="1">
              <a:latin typeface="Arial" panose="020B0604020202020204" pitchFamily="34" charset="0"/>
            </a:endParaRPr>
          </a:p>
        </p:txBody>
      </p:sp>
      <p:sp>
        <p:nvSpPr>
          <p:cNvPr id="465942" name="Text Box 22">
            <a:extLst>
              <a:ext uri="{FF2B5EF4-FFF2-40B4-BE49-F238E27FC236}">
                <a16:creationId xmlns:a16="http://schemas.microsoft.com/office/drawing/2014/main" id="{28428BB0-38E0-4E02-ABF0-925B53847F28}"/>
              </a:ext>
            </a:extLst>
          </p:cNvPr>
          <p:cNvSpPr txBox="1">
            <a:spLocks noChangeArrowheads="1"/>
          </p:cNvSpPr>
          <p:nvPr/>
        </p:nvSpPr>
        <p:spPr bwMode="auto">
          <a:xfrm>
            <a:off x="3873500" y="5445125"/>
            <a:ext cx="4032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spcBef>
                <a:spcPct val="50000"/>
              </a:spcBef>
            </a:pPr>
            <a:r>
              <a:rPr lang="en-US" altLang="en-US" sz="2800">
                <a:latin typeface="Arial" panose="020B0604020202020204" pitchFamily="34" charset="0"/>
              </a:rPr>
              <a:t>SA Constitution</a:t>
            </a:r>
            <a:endParaRPr lang="en-GB" altLang="en-US" sz="2800">
              <a:latin typeface="Arial" panose="020B0604020202020204" pitchFamily="34" charset="0"/>
            </a:endParaRPr>
          </a:p>
        </p:txBody>
      </p:sp>
      <p:pic>
        <p:nvPicPr>
          <p:cNvPr id="2" name="Picture 2">
            <a:extLst>
              <a:ext uri="{FF2B5EF4-FFF2-40B4-BE49-F238E27FC236}">
                <a16:creationId xmlns:a16="http://schemas.microsoft.com/office/drawing/2014/main" id="{6C8E9F94-763D-4503-AA9D-F5CB9D9623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3383" y="2720411"/>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5942"/>
                                        </p:tgtEl>
                                        <p:attrNameLst>
                                          <p:attrName>style.visibility</p:attrName>
                                        </p:attrNameLst>
                                      </p:cBhvr>
                                      <p:to>
                                        <p:strVal val="visible"/>
                                      </p:to>
                                    </p:set>
                                    <p:anim calcmode="lin" valueType="num">
                                      <p:cBhvr additive="base">
                                        <p:cTn id="7" dur="500" fill="hold"/>
                                        <p:tgtEl>
                                          <p:spTgt spid="465942"/>
                                        </p:tgtEl>
                                        <p:attrNameLst>
                                          <p:attrName>ppt_x</p:attrName>
                                        </p:attrNameLst>
                                      </p:cBhvr>
                                      <p:tavLst>
                                        <p:tav tm="0">
                                          <p:val>
                                            <p:strVal val="#ppt_x"/>
                                          </p:val>
                                        </p:tav>
                                        <p:tav tm="100000">
                                          <p:val>
                                            <p:strVal val="#ppt_x"/>
                                          </p:val>
                                        </p:tav>
                                      </p:tavLst>
                                    </p:anim>
                                    <p:anim calcmode="lin" valueType="num">
                                      <p:cBhvr additive="base">
                                        <p:cTn id="8" dur="500" fill="hold"/>
                                        <p:tgtEl>
                                          <p:spTgt spid="4659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5941"/>
                                        </p:tgtEl>
                                        <p:attrNameLst>
                                          <p:attrName>style.visibility</p:attrName>
                                        </p:attrNameLst>
                                      </p:cBhvr>
                                      <p:to>
                                        <p:strVal val="visible"/>
                                      </p:to>
                                    </p:set>
                                    <p:anim calcmode="lin" valueType="num">
                                      <p:cBhvr additive="base">
                                        <p:cTn id="13" dur="500" fill="hold"/>
                                        <p:tgtEl>
                                          <p:spTgt spid="465941"/>
                                        </p:tgtEl>
                                        <p:attrNameLst>
                                          <p:attrName>ppt_x</p:attrName>
                                        </p:attrNameLst>
                                      </p:cBhvr>
                                      <p:tavLst>
                                        <p:tav tm="0">
                                          <p:val>
                                            <p:strVal val="#ppt_x"/>
                                          </p:val>
                                        </p:tav>
                                        <p:tav tm="100000">
                                          <p:val>
                                            <p:strVal val="#ppt_x"/>
                                          </p:val>
                                        </p:tav>
                                      </p:tavLst>
                                    </p:anim>
                                    <p:anim calcmode="lin" valueType="num">
                                      <p:cBhvr additive="base">
                                        <p:cTn id="14" dur="500" fill="hold"/>
                                        <p:tgtEl>
                                          <p:spTgt spid="46594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5940"/>
                                        </p:tgtEl>
                                        <p:attrNameLst>
                                          <p:attrName>style.visibility</p:attrName>
                                        </p:attrNameLst>
                                      </p:cBhvr>
                                      <p:to>
                                        <p:strVal val="visible"/>
                                      </p:to>
                                    </p:set>
                                    <p:anim calcmode="lin" valueType="num">
                                      <p:cBhvr additive="base">
                                        <p:cTn id="19" dur="500" fill="hold"/>
                                        <p:tgtEl>
                                          <p:spTgt spid="465940"/>
                                        </p:tgtEl>
                                        <p:attrNameLst>
                                          <p:attrName>ppt_x</p:attrName>
                                        </p:attrNameLst>
                                      </p:cBhvr>
                                      <p:tavLst>
                                        <p:tav tm="0">
                                          <p:val>
                                            <p:strVal val="#ppt_x"/>
                                          </p:val>
                                        </p:tav>
                                        <p:tav tm="100000">
                                          <p:val>
                                            <p:strVal val="#ppt_x"/>
                                          </p:val>
                                        </p:tav>
                                      </p:tavLst>
                                    </p:anim>
                                    <p:anim calcmode="lin" valueType="num">
                                      <p:cBhvr additive="base">
                                        <p:cTn id="20" dur="500" fill="hold"/>
                                        <p:tgtEl>
                                          <p:spTgt spid="46594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5937"/>
                                        </p:tgtEl>
                                        <p:attrNameLst>
                                          <p:attrName>style.visibility</p:attrName>
                                        </p:attrNameLst>
                                      </p:cBhvr>
                                      <p:to>
                                        <p:strVal val="visible"/>
                                      </p:to>
                                    </p:set>
                                    <p:anim calcmode="lin" valueType="num">
                                      <p:cBhvr additive="base">
                                        <p:cTn id="25" dur="500" fill="hold"/>
                                        <p:tgtEl>
                                          <p:spTgt spid="465937"/>
                                        </p:tgtEl>
                                        <p:attrNameLst>
                                          <p:attrName>ppt_x</p:attrName>
                                        </p:attrNameLst>
                                      </p:cBhvr>
                                      <p:tavLst>
                                        <p:tav tm="0">
                                          <p:val>
                                            <p:strVal val="#ppt_x"/>
                                          </p:val>
                                        </p:tav>
                                        <p:tav tm="100000">
                                          <p:val>
                                            <p:strVal val="#ppt_x"/>
                                          </p:val>
                                        </p:tav>
                                      </p:tavLst>
                                    </p:anim>
                                    <p:anim calcmode="lin" valueType="num">
                                      <p:cBhvr additive="base">
                                        <p:cTn id="26" dur="500" fill="hold"/>
                                        <p:tgtEl>
                                          <p:spTgt spid="4659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37" grpId="0"/>
      <p:bldP spid="465940" grpId="0"/>
      <p:bldP spid="465941" grpId="0"/>
      <p:bldP spid="4659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311225E-2988-48BD-AFD2-3BA62F94E37C}"/>
              </a:ext>
            </a:extLst>
          </p:cNvPr>
          <p:cNvSpPr>
            <a:spLocks noGrp="1"/>
          </p:cNvSpPr>
          <p:nvPr>
            <p:ph type="title"/>
          </p:nvPr>
        </p:nvSpPr>
        <p:spPr>
          <a:xfrm>
            <a:off x="6597393" y="643466"/>
            <a:ext cx="2554399" cy="5571065"/>
          </a:xfrm>
        </p:spPr>
        <p:txBody>
          <a:bodyPr anchor="ctr">
            <a:normAutofit/>
          </a:bodyPr>
          <a:lstStyle/>
          <a:p>
            <a:pPr eaLnBrk="1" hangingPunct="1"/>
            <a:r>
              <a:rPr lang="en-US" altLang="en-US" sz="2500"/>
              <a:t>SA Constitution</a:t>
            </a:r>
          </a:p>
        </p:txBody>
      </p:sp>
      <p:sp>
        <p:nvSpPr>
          <p:cNvPr id="74" name="Rectangle 73">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9887"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2366" y="3239523"/>
            <a:ext cx="6858000" cy="37895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8" name="Straight Connector 77">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2729279"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40965" name="Rectangle 3">
            <a:extLst>
              <a:ext uri="{FF2B5EF4-FFF2-40B4-BE49-F238E27FC236}">
                <a16:creationId xmlns:a16="http://schemas.microsoft.com/office/drawing/2014/main" id="{5D63FB4F-931E-4439-87C4-2E5F28DBE497}"/>
              </a:ext>
            </a:extLst>
          </p:cNvPr>
          <p:cNvGraphicFramePr>
            <a:graphicFrameLocks noGrp="1"/>
          </p:cNvGraphicFramePr>
          <p:nvPr>
            <p:ph idx="1"/>
            <p:extLst>
              <p:ext uri="{D42A27DB-BD31-4B8C-83A1-F6EECF244321}">
                <p14:modId xmlns:p14="http://schemas.microsoft.com/office/powerpoint/2010/main" val="257584815"/>
              </p:ext>
            </p:extLst>
          </p:nvPr>
        </p:nvGraphicFramePr>
        <p:xfrm>
          <a:off x="522816" y="643467"/>
          <a:ext cx="5073244" cy="5571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1649" name="Picture 2">
            <a:extLst>
              <a:ext uri="{FF2B5EF4-FFF2-40B4-BE49-F238E27FC236}">
                <a16:creationId xmlns:a16="http://schemas.microsoft.com/office/drawing/2014/main" id="{3378BA04-3F00-4006-89C1-9ECFC81FC46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FB2F84D-B8B5-46BD-BBA5-FB9D195F24C3}"/>
              </a:ext>
            </a:extLst>
          </p:cNvPr>
          <p:cNvSpPr>
            <a:spLocks noGrp="1"/>
          </p:cNvSpPr>
          <p:nvPr>
            <p:ph type="title"/>
          </p:nvPr>
        </p:nvSpPr>
        <p:spPr/>
        <p:txBody>
          <a:bodyPr/>
          <a:lstStyle/>
          <a:p>
            <a:pPr eaLnBrk="1" hangingPunct="1"/>
            <a:r>
              <a:rPr lang="en-US" altLang="en-US"/>
              <a:t>Bill of Rights</a:t>
            </a:r>
          </a:p>
        </p:txBody>
      </p:sp>
      <p:graphicFrame>
        <p:nvGraphicFramePr>
          <p:cNvPr id="43015" name="Rectangle 3">
            <a:extLst>
              <a:ext uri="{FF2B5EF4-FFF2-40B4-BE49-F238E27FC236}">
                <a16:creationId xmlns:a16="http://schemas.microsoft.com/office/drawing/2014/main" id="{DF4DDFDF-4DE4-4009-932F-CFEF9B6B5475}"/>
              </a:ext>
            </a:extLst>
          </p:cNvPr>
          <p:cNvGraphicFramePr>
            <a:graphicFrameLocks noGrp="1"/>
          </p:cNvGraphicFramePr>
          <p:nvPr>
            <p:ph sz="half" idx="1"/>
          </p:nvPr>
        </p:nvGraphicFramePr>
        <p:xfrm>
          <a:off x="1639888" y="1844675"/>
          <a:ext cx="3960812"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Rectangle 4">
            <a:extLst>
              <a:ext uri="{FF2B5EF4-FFF2-40B4-BE49-F238E27FC236}">
                <a16:creationId xmlns:a16="http://schemas.microsoft.com/office/drawing/2014/main" id="{C201D3E5-CC47-4B78-9018-5DF4B5C854BF}"/>
              </a:ext>
            </a:extLst>
          </p:cNvPr>
          <p:cNvSpPr>
            <a:spLocks noGrp="1" noChangeArrowheads="1"/>
          </p:cNvSpPr>
          <p:nvPr>
            <p:ph sz="half" idx="2"/>
          </p:nvPr>
        </p:nvSpPr>
        <p:spPr>
          <a:xfrm>
            <a:off x="6176963" y="1773238"/>
            <a:ext cx="2890837" cy="4813300"/>
          </a:xfrm>
        </p:spPr>
        <p:txBody>
          <a:bodyPr>
            <a:normAutofit fontScale="92500" lnSpcReduction="20000"/>
          </a:bodyPr>
          <a:lstStyle/>
          <a:p>
            <a:pPr eaLnBrk="1" hangingPunct="1">
              <a:buFont typeface="Wingdings 3" pitchFamily="2" charset="2"/>
              <a:buChar char=""/>
              <a:defRPr/>
            </a:pPr>
            <a:r>
              <a:rPr lang="en-US" sz="2400"/>
              <a:t>Assembly</a:t>
            </a:r>
          </a:p>
          <a:p>
            <a:pPr eaLnBrk="1" hangingPunct="1">
              <a:buFont typeface="Wingdings 3" pitchFamily="2" charset="2"/>
              <a:buChar char=""/>
              <a:defRPr/>
            </a:pPr>
            <a:r>
              <a:rPr lang="en-US" sz="2400"/>
              <a:t>Association</a:t>
            </a:r>
          </a:p>
          <a:p>
            <a:pPr eaLnBrk="1" hangingPunct="1">
              <a:buFont typeface="Wingdings 3" pitchFamily="2" charset="2"/>
              <a:buChar char=""/>
              <a:defRPr/>
            </a:pPr>
            <a:r>
              <a:rPr lang="en-US" sz="2400"/>
              <a:t>Movement</a:t>
            </a:r>
          </a:p>
          <a:p>
            <a:pPr eaLnBrk="1" hangingPunct="1">
              <a:buFont typeface="Wingdings 3" pitchFamily="2" charset="2"/>
              <a:buChar char=""/>
              <a:defRPr/>
            </a:pPr>
            <a:r>
              <a:rPr lang="en-US" sz="2400"/>
              <a:t>Trade/occupation</a:t>
            </a:r>
          </a:p>
          <a:p>
            <a:pPr eaLnBrk="1" hangingPunct="1">
              <a:buFont typeface="Wingdings 3" pitchFamily="2" charset="2"/>
              <a:buChar char=""/>
              <a:defRPr/>
            </a:pPr>
            <a:r>
              <a:rPr lang="en-US" sz="2400"/>
              <a:t>Labour relations</a:t>
            </a:r>
          </a:p>
          <a:p>
            <a:pPr eaLnBrk="1" hangingPunct="1">
              <a:buFont typeface="Wingdings 3" pitchFamily="2" charset="2"/>
              <a:buChar char=""/>
              <a:defRPr/>
            </a:pPr>
            <a:r>
              <a:rPr lang="en-US" sz="2400"/>
              <a:t>Environment</a:t>
            </a:r>
          </a:p>
          <a:p>
            <a:pPr eaLnBrk="1" hangingPunct="1">
              <a:buFont typeface="Wingdings 3" pitchFamily="2" charset="2"/>
              <a:buChar char=""/>
              <a:defRPr/>
            </a:pPr>
            <a:r>
              <a:rPr lang="en-US" sz="2400"/>
              <a:t>Property/housing</a:t>
            </a:r>
          </a:p>
          <a:p>
            <a:pPr eaLnBrk="1" hangingPunct="1">
              <a:buFont typeface="Wingdings 3" pitchFamily="2" charset="2"/>
              <a:buChar char=""/>
              <a:defRPr/>
            </a:pPr>
            <a:r>
              <a:rPr lang="en-US" sz="2400"/>
              <a:t>Health</a:t>
            </a:r>
          </a:p>
          <a:p>
            <a:pPr eaLnBrk="1" hangingPunct="1">
              <a:buFont typeface="Wingdings 3" pitchFamily="2" charset="2"/>
              <a:buChar char=""/>
              <a:defRPr/>
            </a:pPr>
            <a:r>
              <a:rPr lang="en-US" sz="2400"/>
              <a:t>Education</a:t>
            </a:r>
          </a:p>
          <a:p>
            <a:pPr eaLnBrk="1" hangingPunct="1">
              <a:buFont typeface="Wingdings 3" pitchFamily="2" charset="2"/>
              <a:buChar char=""/>
              <a:defRPr/>
            </a:pPr>
            <a:r>
              <a:rPr lang="en-US" sz="2400"/>
              <a:t>Access to information</a:t>
            </a:r>
          </a:p>
          <a:p>
            <a:pPr eaLnBrk="1" hangingPunct="1">
              <a:buFont typeface="Wingdings 3" pitchFamily="2" charset="2"/>
              <a:buChar char=""/>
              <a:defRPr/>
            </a:pPr>
            <a:endParaRPr lang="en-US" sz="2400"/>
          </a:p>
          <a:p>
            <a:pPr eaLnBrk="1" hangingPunct="1">
              <a:buFont typeface="Wingdings 3" pitchFamily="2" charset="2"/>
              <a:buChar char=""/>
              <a:defRPr/>
            </a:pPr>
            <a:endParaRPr lang="en-US" sz="2400"/>
          </a:p>
        </p:txBody>
      </p:sp>
      <p:pic>
        <p:nvPicPr>
          <p:cNvPr id="43013" name="Picture 2">
            <a:extLst>
              <a:ext uri="{FF2B5EF4-FFF2-40B4-BE49-F238E27FC236}">
                <a16:creationId xmlns:a16="http://schemas.microsoft.com/office/drawing/2014/main" id="{6081B925-C166-4236-93B5-AB7BCAB922E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D3A8EE8-5948-408E-953C-4014CF308A4F}"/>
              </a:ext>
            </a:extLst>
          </p:cNvPr>
          <p:cNvSpPr>
            <a:spLocks noGrp="1"/>
          </p:cNvSpPr>
          <p:nvPr>
            <p:ph type="title"/>
          </p:nvPr>
        </p:nvSpPr>
        <p:spPr/>
        <p:txBody>
          <a:bodyPr/>
          <a:lstStyle/>
          <a:p>
            <a:pPr eaLnBrk="1" hangingPunct="1"/>
            <a:r>
              <a:rPr lang="en-US" altLang="en-US"/>
              <a:t>Ethics and Law</a:t>
            </a:r>
          </a:p>
        </p:txBody>
      </p:sp>
      <p:sp>
        <p:nvSpPr>
          <p:cNvPr id="45059" name="Rectangle 3">
            <a:extLst>
              <a:ext uri="{FF2B5EF4-FFF2-40B4-BE49-F238E27FC236}">
                <a16:creationId xmlns:a16="http://schemas.microsoft.com/office/drawing/2014/main" id="{AC3744A5-41B7-496F-851E-E19794D2214A}"/>
              </a:ext>
            </a:extLst>
          </p:cNvPr>
          <p:cNvSpPr>
            <a:spLocks noGrp="1"/>
          </p:cNvSpPr>
          <p:nvPr>
            <p:ph idx="1"/>
          </p:nvPr>
        </p:nvSpPr>
        <p:spPr/>
        <p:txBody>
          <a:bodyPr/>
          <a:lstStyle/>
          <a:p>
            <a:pPr eaLnBrk="1" hangingPunct="1">
              <a:lnSpc>
                <a:spcPct val="90000"/>
              </a:lnSpc>
            </a:pPr>
            <a:r>
              <a:rPr lang="en-US" altLang="en-US" sz="2800"/>
              <a:t>PPR and FAIS protect rights of the consumer</a:t>
            </a:r>
          </a:p>
          <a:p>
            <a:pPr eaLnBrk="1" hangingPunct="1">
              <a:lnSpc>
                <a:spcPct val="90000"/>
              </a:lnSpc>
            </a:pPr>
            <a:r>
              <a:rPr lang="en-US" altLang="en-US" sz="2800"/>
              <a:t>FAIS provides guidelines for ethical behavior</a:t>
            </a:r>
          </a:p>
          <a:p>
            <a:pPr eaLnBrk="1" hangingPunct="1">
              <a:lnSpc>
                <a:spcPct val="90000"/>
              </a:lnSpc>
            </a:pPr>
            <a:r>
              <a:rPr lang="en-US" altLang="en-US" sz="2800"/>
              <a:t>SAQA provides for the right to education</a:t>
            </a:r>
          </a:p>
          <a:p>
            <a:pPr eaLnBrk="1" hangingPunct="1">
              <a:lnSpc>
                <a:spcPct val="90000"/>
              </a:lnSpc>
            </a:pPr>
            <a:r>
              <a:rPr lang="en-US" altLang="en-US" sz="2800"/>
              <a:t>Access to information act  provide for the rights of the individual</a:t>
            </a:r>
          </a:p>
          <a:p>
            <a:pPr eaLnBrk="1" hangingPunct="1">
              <a:lnSpc>
                <a:spcPct val="90000"/>
              </a:lnSpc>
            </a:pPr>
            <a:r>
              <a:rPr lang="en-US" altLang="en-US" sz="2800"/>
              <a:t>FICA and POCA legislate ethical behavior</a:t>
            </a:r>
          </a:p>
          <a:p>
            <a:pPr eaLnBrk="1" hangingPunct="1">
              <a:lnSpc>
                <a:spcPct val="90000"/>
              </a:lnSpc>
            </a:pPr>
            <a:endParaRPr lang="en-US" altLang="en-US" sz="2800"/>
          </a:p>
        </p:txBody>
      </p:sp>
      <p:pic>
        <p:nvPicPr>
          <p:cNvPr id="2" name="Picture 2">
            <a:extLst>
              <a:ext uri="{FF2B5EF4-FFF2-40B4-BE49-F238E27FC236}">
                <a16:creationId xmlns:a16="http://schemas.microsoft.com/office/drawing/2014/main" id="{D5DF76BD-149D-4432-939E-77B1DE4999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2D7C476-0238-471D-8D3C-A965FCB92F64}"/>
              </a:ext>
            </a:extLst>
          </p:cNvPr>
          <p:cNvSpPr>
            <a:spLocks noGrp="1"/>
          </p:cNvSpPr>
          <p:nvPr>
            <p:ph type="title"/>
          </p:nvPr>
        </p:nvSpPr>
        <p:spPr/>
        <p:txBody>
          <a:bodyPr/>
          <a:lstStyle/>
          <a:p>
            <a:pPr eaLnBrk="1" hangingPunct="1"/>
            <a:r>
              <a:rPr lang="en-US" altLang="en-US"/>
              <a:t>Ethics and Code of Conduct</a:t>
            </a:r>
          </a:p>
        </p:txBody>
      </p:sp>
      <p:sp>
        <p:nvSpPr>
          <p:cNvPr id="47107" name="Rectangle 5">
            <a:extLst>
              <a:ext uri="{FF2B5EF4-FFF2-40B4-BE49-F238E27FC236}">
                <a16:creationId xmlns:a16="http://schemas.microsoft.com/office/drawing/2014/main" id="{8C64C84F-257A-43B5-8CA8-316BC8575E5C}"/>
              </a:ext>
            </a:extLst>
          </p:cNvPr>
          <p:cNvSpPr>
            <a:spLocks noGrp="1"/>
          </p:cNvSpPr>
          <p:nvPr>
            <p:ph idx="1"/>
          </p:nvPr>
        </p:nvSpPr>
        <p:spPr>
          <a:xfrm>
            <a:off x="886544" y="1063256"/>
            <a:ext cx="8137428" cy="4041162"/>
          </a:xfrm>
        </p:spPr>
        <p:txBody>
          <a:bodyPr/>
          <a:lstStyle/>
          <a:p>
            <a:pPr eaLnBrk="1" hangingPunct="1"/>
            <a:r>
              <a:rPr lang="en-US" altLang="en-US"/>
              <a:t>Ethical dilemma – solution</a:t>
            </a:r>
          </a:p>
          <a:p>
            <a:pPr eaLnBrk="1" hangingPunct="1"/>
            <a:r>
              <a:rPr lang="en-US" altLang="en-US"/>
              <a:t>Guidance</a:t>
            </a:r>
          </a:p>
          <a:p>
            <a:pPr eaLnBrk="1" hangingPunct="1"/>
            <a:r>
              <a:rPr lang="en-US" altLang="en-US"/>
              <a:t>Measure ethical behavior</a:t>
            </a:r>
          </a:p>
          <a:p>
            <a:pPr eaLnBrk="1" hangingPunct="1"/>
            <a:r>
              <a:rPr lang="en-US" altLang="en-US"/>
              <a:t>Consequences</a:t>
            </a:r>
          </a:p>
          <a:p>
            <a:pPr eaLnBrk="1" hangingPunct="1"/>
            <a:r>
              <a:rPr lang="en-US" altLang="en-US"/>
              <a:t>Support</a:t>
            </a:r>
          </a:p>
          <a:p>
            <a:pPr eaLnBrk="1" hangingPunct="1"/>
            <a:r>
              <a:rPr lang="en-US" altLang="en-US"/>
              <a:t>Training</a:t>
            </a:r>
          </a:p>
          <a:p>
            <a:pPr eaLnBrk="1" hangingPunct="1"/>
            <a:endParaRPr lang="en-US" altLang="en-US"/>
          </a:p>
        </p:txBody>
      </p:sp>
      <p:pic>
        <p:nvPicPr>
          <p:cNvPr id="47108" name="Picture 2">
            <a:extLst>
              <a:ext uri="{FF2B5EF4-FFF2-40B4-BE49-F238E27FC236}">
                <a16:creationId xmlns:a16="http://schemas.microsoft.com/office/drawing/2014/main" id="{A2110B23-746F-40DD-8223-FCF42E97DB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54725"/>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465D78C-CFFB-4C23-8C10-4EB58A052A91}"/>
              </a:ext>
            </a:extLst>
          </p:cNvPr>
          <p:cNvSpPr>
            <a:spLocks noGrp="1"/>
          </p:cNvSpPr>
          <p:nvPr>
            <p:ph type="title"/>
          </p:nvPr>
        </p:nvSpPr>
        <p:spPr/>
        <p:txBody>
          <a:bodyPr/>
          <a:lstStyle/>
          <a:p>
            <a:pPr eaLnBrk="1" hangingPunct="1"/>
            <a:r>
              <a:rPr lang="en-ZA" altLang="en-US"/>
              <a:t>Companies Code of Conduct will usually contain…</a:t>
            </a:r>
          </a:p>
        </p:txBody>
      </p:sp>
      <p:sp>
        <p:nvSpPr>
          <p:cNvPr id="49155" name="Content Placeholder 2">
            <a:extLst>
              <a:ext uri="{FF2B5EF4-FFF2-40B4-BE49-F238E27FC236}">
                <a16:creationId xmlns:a16="http://schemas.microsoft.com/office/drawing/2014/main" id="{55532334-5C96-442B-8DB7-510D99594517}"/>
              </a:ext>
            </a:extLst>
          </p:cNvPr>
          <p:cNvSpPr>
            <a:spLocks noGrp="1"/>
          </p:cNvSpPr>
          <p:nvPr>
            <p:ph idx="1"/>
          </p:nvPr>
        </p:nvSpPr>
        <p:spPr/>
        <p:txBody>
          <a:bodyPr/>
          <a:lstStyle/>
          <a:p>
            <a:pPr eaLnBrk="1" hangingPunct="1"/>
            <a:r>
              <a:rPr lang="en-ZA" altLang="en-US"/>
              <a:t>Conduct business in a professional way</a:t>
            </a:r>
          </a:p>
          <a:p>
            <a:pPr eaLnBrk="1" hangingPunct="1"/>
            <a:r>
              <a:rPr lang="en-ZA" altLang="en-US"/>
              <a:t>Ethical standards</a:t>
            </a:r>
          </a:p>
          <a:p>
            <a:pPr eaLnBrk="1" hangingPunct="1"/>
            <a:r>
              <a:rPr lang="en-ZA" altLang="en-US"/>
              <a:t>Treat people fairly and honestly</a:t>
            </a:r>
          </a:p>
          <a:p>
            <a:pPr eaLnBrk="1" hangingPunct="1"/>
            <a:r>
              <a:rPr lang="en-ZA" altLang="en-US"/>
              <a:t>Treat client with care, integrity and in their best interests</a:t>
            </a:r>
          </a:p>
          <a:p>
            <a:pPr eaLnBrk="1" hangingPunct="1"/>
            <a:r>
              <a:rPr lang="en-ZA" altLang="en-US"/>
              <a:t>Communicate simply and clearly with clients</a:t>
            </a:r>
          </a:p>
          <a:p>
            <a:pPr eaLnBrk="1" hangingPunct="1"/>
            <a:r>
              <a:rPr lang="en-ZA" altLang="en-US"/>
              <a:t>Provide written information or statements</a:t>
            </a:r>
          </a:p>
          <a:p>
            <a:pPr eaLnBrk="1" hangingPunct="1"/>
            <a:endParaRPr lang="en-ZA" altLang="en-US"/>
          </a:p>
        </p:txBody>
      </p:sp>
      <p:pic>
        <p:nvPicPr>
          <p:cNvPr id="49156" name="Picture 2">
            <a:extLst>
              <a:ext uri="{FF2B5EF4-FFF2-40B4-BE49-F238E27FC236}">
                <a16:creationId xmlns:a16="http://schemas.microsoft.com/office/drawing/2014/main" id="{8B77AEE8-F1CE-4236-8AD5-D13F73F852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F54947A-F97B-4014-ABA0-7C7F3EF7D3A4}"/>
              </a:ext>
            </a:extLst>
          </p:cNvPr>
          <p:cNvSpPr>
            <a:spLocks noGrp="1"/>
          </p:cNvSpPr>
          <p:nvPr>
            <p:ph type="title"/>
          </p:nvPr>
        </p:nvSpPr>
        <p:spPr/>
        <p:txBody>
          <a:bodyPr/>
          <a:lstStyle/>
          <a:p>
            <a:pPr eaLnBrk="1" hangingPunct="1"/>
            <a:r>
              <a:rPr lang="en-ZA" altLang="en-US"/>
              <a:t>Companies code continued</a:t>
            </a:r>
          </a:p>
        </p:txBody>
      </p:sp>
      <p:sp>
        <p:nvSpPr>
          <p:cNvPr id="50179" name="Content Placeholder 2">
            <a:extLst>
              <a:ext uri="{FF2B5EF4-FFF2-40B4-BE49-F238E27FC236}">
                <a16:creationId xmlns:a16="http://schemas.microsoft.com/office/drawing/2014/main" id="{967BA32C-5722-40B8-8956-D043F35822BE}"/>
              </a:ext>
            </a:extLst>
          </p:cNvPr>
          <p:cNvSpPr>
            <a:spLocks noGrp="1"/>
          </p:cNvSpPr>
          <p:nvPr>
            <p:ph idx="1"/>
          </p:nvPr>
        </p:nvSpPr>
        <p:spPr>
          <a:xfrm>
            <a:off x="886544" y="1145415"/>
            <a:ext cx="8137428" cy="4041162"/>
          </a:xfrm>
        </p:spPr>
        <p:txBody>
          <a:bodyPr/>
          <a:lstStyle/>
          <a:p>
            <a:pPr eaLnBrk="1" hangingPunct="1"/>
            <a:r>
              <a:rPr lang="en-ZA" altLang="en-US"/>
              <a:t>Security of clients information</a:t>
            </a:r>
          </a:p>
          <a:p>
            <a:pPr eaLnBrk="1" hangingPunct="1"/>
            <a:r>
              <a:rPr lang="en-ZA" altLang="en-US"/>
              <a:t>Disclose any conflict of interest</a:t>
            </a:r>
          </a:p>
          <a:p>
            <a:pPr eaLnBrk="1" hangingPunct="1"/>
            <a:r>
              <a:rPr lang="en-ZA" altLang="en-US"/>
              <a:t>Treat suppliers fairly</a:t>
            </a:r>
          </a:p>
          <a:p>
            <a:pPr eaLnBrk="1" hangingPunct="1"/>
            <a:r>
              <a:rPr lang="en-ZA" altLang="en-US"/>
              <a:t>Provide safe working conditions</a:t>
            </a:r>
          </a:p>
          <a:p>
            <a:pPr eaLnBrk="1" hangingPunct="1"/>
            <a:r>
              <a:rPr lang="en-ZA" altLang="en-US"/>
              <a:t>Recognise obligations to the general public</a:t>
            </a:r>
          </a:p>
        </p:txBody>
      </p:sp>
      <p:pic>
        <p:nvPicPr>
          <p:cNvPr id="50180" name="Picture 2">
            <a:extLst>
              <a:ext uri="{FF2B5EF4-FFF2-40B4-BE49-F238E27FC236}">
                <a16:creationId xmlns:a16="http://schemas.microsoft.com/office/drawing/2014/main" id="{3D3577BD-D074-4E91-9BF6-71EE713D0C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6126163"/>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97AE719-D459-4A24-A40D-05642077C521}"/>
              </a:ext>
            </a:extLst>
          </p:cNvPr>
          <p:cNvSpPr>
            <a:spLocks noGrp="1"/>
          </p:cNvSpPr>
          <p:nvPr>
            <p:ph type="title"/>
          </p:nvPr>
        </p:nvSpPr>
        <p:spPr/>
        <p:txBody>
          <a:bodyPr/>
          <a:lstStyle/>
          <a:p>
            <a:pPr eaLnBrk="1" hangingPunct="1"/>
            <a:r>
              <a:rPr lang="en-ZA" altLang="en-US"/>
              <a:t>FAIS General Code of Conduct</a:t>
            </a:r>
          </a:p>
        </p:txBody>
      </p:sp>
      <p:sp>
        <p:nvSpPr>
          <p:cNvPr id="51203" name="Content Placeholder 2">
            <a:extLst>
              <a:ext uri="{FF2B5EF4-FFF2-40B4-BE49-F238E27FC236}">
                <a16:creationId xmlns:a16="http://schemas.microsoft.com/office/drawing/2014/main" id="{C3C2EC0E-6701-4553-A7BA-C07AD2CCB957}"/>
              </a:ext>
            </a:extLst>
          </p:cNvPr>
          <p:cNvSpPr>
            <a:spLocks noGrp="1"/>
          </p:cNvSpPr>
          <p:nvPr>
            <p:ph idx="1"/>
          </p:nvPr>
        </p:nvSpPr>
        <p:spPr>
          <a:xfrm>
            <a:off x="886544" y="1438839"/>
            <a:ext cx="8137428" cy="4041162"/>
          </a:xfrm>
        </p:spPr>
        <p:txBody>
          <a:bodyPr/>
          <a:lstStyle/>
          <a:p>
            <a:pPr eaLnBrk="1" hangingPunct="1"/>
            <a:r>
              <a:rPr lang="en-ZA" altLang="en-US"/>
              <a:t>Fairness, due skill and in the interest of the client</a:t>
            </a:r>
          </a:p>
          <a:p>
            <a:pPr eaLnBrk="1" hangingPunct="1"/>
            <a:r>
              <a:rPr lang="en-ZA" altLang="en-US"/>
              <a:t>Factually correct and in plain language</a:t>
            </a:r>
          </a:p>
          <a:p>
            <a:pPr eaLnBrk="1" hangingPunct="1"/>
            <a:r>
              <a:rPr lang="en-ZA" altLang="en-US"/>
              <a:t>Adequate and appropriate information</a:t>
            </a:r>
          </a:p>
          <a:p>
            <a:pPr eaLnBrk="1" hangingPunct="1"/>
            <a:r>
              <a:rPr lang="en-ZA" altLang="en-US"/>
              <a:t>Timeously to allow client to make an informed decision</a:t>
            </a:r>
          </a:p>
          <a:p>
            <a:pPr eaLnBrk="1" hangingPunct="1"/>
            <a:r>
              <a:rPr lang="en-ZA" altLang="en-US"/>
              <a:t>Disclose and personal interest or conflict of interest</a:t>
            </a:r>
          </a:p>
          <a:p>
            <a:pPr eaLnBrk="1" hangingPunct="1"/>
            <a:endParaRPr lang="en-ZA" altLang="en-US"/>
          </a:p>
          <a:p>
            <a:pPr eaLnBrk="1" hangingPunct="1"/>
            <a:endParaRPr lang="en-ZA" altLang="en-US"/>
          </a:p>
        </p:txBody>
      </p:sp>
      <p:pic>
        <p:nvPicPr>
          <p:cNvPr id="51204" name="Picture 2">
            <a:extLst>
              <a:ext uri="{FF2B5EF4-FFF2-40B4-BE49-F238E27FC236}">
                <a16:creationId xmlns:a16="http://schemas.microsoft.com/office/drawing/2014/main" id="{8061B497-0013-4EA1-816F-770204E141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B926348-F8EE-4C5F-B59D-A3D3B9C6F875}"/>
              </a:ext>
            </a:extLst>
          </p:cNvPr>
          <p:cNvSpPr>
            <a:spLocks noGrp="1"/>
          </p:cNvSpPr>
          <p:nvPr>
            <p:ph type="title"/>
          </p:nvPr>
        </p:nvSpPr>
        <p:spPr/>
        <p:txBody>
          <a:bodyPr/>
          <a:lstStyle/>
          <a:p>
            <a:pPr eaLnBrk="1" hangingPunct="1"/>
            <a:r>
              <a:rPr lang="en-ZA" altLang="en-US"/>
              <a:t>FAIS Code continued….</a:t>
            </a:r>
          </a:p>
        </p:txBody>
      </p:sp>
      <p:sp>
        <p:nvSpPr>
          <p:cNvPr id="52227" name="Content Placeholder 2">
            <a:extLst>
              <a:ext uri="{FF2B5EF4-FFF2-40B4-BE49-F238E27FC236}">
                <a16:creationId xmlns:a16="http://schemas.microsoft.com/office/drawing/2014/main" id="{C13335E9-7A0C-4BBB-BCF7-271860C4FE7E}"/>
              </a:ext>
            </a:extLst>
          </p:cNvPr>
          <p:cNvSpPr>
            <a:spLocks noGrp="1"/>
          </p:cNvSpPr>
          <p:nvPr>
            <p:ph idx="1"/>
          </p:nvPr>
        </p:nvSpPr>
        <p:spPr>
          <a:xfrm>
            <a:off x="1027313" y="1708789"/>
            <a:ext cx="8137428" cy="4041162"/>
          </a:xfrm>
        </p:spPr>
        <p:txBody>
          <a:bodyPr/>
          <a:lstStyle/>
          <a:p>
            <a:pPr eaLnBrk="1" hangingPunct="1"/>
            <a:r>
              <a:rPr lang="en-ZA" altLang="en-US"/>
              <a:t>Transactions must be recorded</a:t>
            </a:r>
          </a:p>
          <a:p>
            <a:pPr eaLnBrk="1" hangingPunct="1"/>
            <a:r>
              <a:rPr lang="en-ZA" altLang="en-US"/>
              <a:t>Systems and procedures in place</a:t>
            </a:r>
          </a:p>
          <a:p>
            <a:pPr eaLnBrk="1" hangingPunct="1"/>
            <a:r>
              <a:rPr lang="en-ZA" altLang="en-US"/>
              <a:t>Privacy of clients information</a:t>
            </a:r>
          </a:p>
          <a:p>
            <a:pPr eaLnBrk="1" hangingPunct="1"/>
            <a:r>
              <a:rPr lang="en-ZA" altLang="en-US"/>
              <a:t>Disclosure of FSP details and situation</a:t>
            </a:r>
          </a:p>
          <a:p>
            <a:pPr eaLnBrk="1" hangingPunct="1"/>
            <a:r>
              <a:rPr lang="en-ZA" altLang="en-US"/>
              <a:t>Rules for contacting clients</a:t>
            </a:r>
          </a:p>
          <a:p>
            <a:pPr eaLnBrk="1" hangingPunct="1"/>
            <a:r>
              <a:rPr lang="en-ZA" altLang="en-US"/>
              <a:t>Disclose information about products</a:t>
            </a:r>
          </a:p>
          <a:p>
            <a:pPr eaLnBrk="1" hangingPunct="1"/>
            <a:endParaRPr lang="en-ZA" altLang="en-US"/>
          </a:p>
          <a:p>
            <a:pPr eaLnBrk="1" hangingPunct="1"/>
            <a:endParaRPr lang="en-ZA" altLang="en-US"/>
          </a:p>
        </p:txBody>
      </p:sp>
      <p:pic>
        <p:nvPicPr>
          <p:cNvPr id="52228" name="Picture 2">
            <a:extLst>
              <a:ext uri="{FF2B5EF4-FFF2-40B4-BE49-F238E27FC236}">
                <a16:creationId xmlns:a16="http://schemas.microsoft.com/office/drawing/2014/main" id="{F63BD2E7-CBAA-4A0A-9C5E-C8AB129852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94A4BA6-A64C-42BC-98E9-5C6DCD8FF763}"/>
              </a:ext>
            </a:extLst>
          </p:cNvPr>
          <p:cNvSpPr>
            <a:spLocks noGrp="1"/>
          </p:cNvSpPr>
          <p:nvPr>
            <p:ph type="title"/>
          </p:nvPr>
        </p:nvSpPr>
        <p:spPr/>
        <p:txBody>
          <a:bodyPr/>
          <a:lstStyle/>
          <a:p>
            <a:pPr eaLnBrk="1" hangingPunct="1"/>
            <a:r>
              <a:rPr lang="en-ZA" altLang="en-US"/>
              <a:t>FAIS rules on advice</a:t>
            </a:r>
          </a:p>
        </p:txBody>
      </p:sp>
      <p:sp>
        <p:nvSpPr>
          <p:cNvPr id="53251" name="Content Placeholder 2">
            <a:extLst>
              <a:ext uri="{FF2B5EF4-FFF2-40B4-BE49-F238E27FC236}">
                <a16:creationId xmlns:a16="http://schemas.microsoft.com/office/drawing/2014/main" id="{48BDF6A2-C878-46C5-A53D-7F0A6445FB75}"/>
              </a:ext>
            </a:extLst>
          </p:cNvPr>
          <p:cNvSpPr>
            <a:spLocks noGrp="1"/>
          </p:cNvSpPr>
          <p:nvPr>
            <p:ph idx="1"/>
          </p:nvPr>
        </p:nvSpPr>
        <p:spPr/>
        <p:txBody>
          <a:bodyPr/>
          <a:lstStyle/>
          <a:p>
            <a:pPr eaLnBrk="1" hangingPunct="1"/>
            <a:r>
              <a:rPr lang="en-ZA" altLang="en-US"/>
              <a:t>Gather appropriate information </a:t>
            </a:r>
          </a:p>
          <a:p>
            <a:pPr eaLnBrk="1" hangingPunct="1"/>
            <a:r>
              <a:rPr lang="en-ZA" altLang="en-US"/>
              <a:t>Conduct an analysis</a:t>
            </a:r>
          </a:p>
          <a:p>
            <a:pPr eaLnBrk="1" hangingPunct="1"/>
            <a:r>
              <a:rPr lang="en-ZA" altLang="en-US"/>
              <a:t>Identify a range of products that could be used</a:t>
            </a:r>
          </a:p>
          <a:p>
            <a:pPr eaLnBrk="1" hangingPunct="1"/>
            <a:r>
              <a:rPr lang="en-ZA" altLang="en-US"/>
              <a:t>Make full disclosure on these products</a:t>
            </a:r>
          </a:p>
          <a:p>
            <a:pPr eaLnBrk="1" hangingPunct="1"/>
            <a:r>
              <a:rPr lang="en-ZA" altLang="en-US"/>
              <a:t>Ensure the client understands the solution</a:t>
            </a:r>
          </a:p>
          <a:p>
            <a:pPr eaLnBrk="1" hangingPunct="1"/>
            <a:r>
              <a:rPr lang="en-ZA" altLang="en-US"/>
              <a:t>Keep a record of this advice</a:t>
            </a:r>
          </a:p>
        </p:txBody>
      </p:sp>
      <p:pic>
        <p:nvPicPr>
          <p:cNvPr id="53252" name="Picture 2">
            <a:extLst>
              <a:ext uri="{FF2B5EF4-FFF2-40B4-BE49-F238E27FC236}">
                <a16:creationId xmlns:a16="http://schemas.microsoft.com/office/drawing/2014/main" id="{0E95B949-887B-4E88-B405-A44C31CD93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B787062-A150-4FE9-A390-F38520AEAD9C}"/>
              </a:ext>
            </a:extLst>
          </p:cNvPr>
          <p:cNvSpPr>
            <a:spLocks noGrp="1"/>
          </p:cNvSpPr>
          <p:nvPr>
            <p:ph type="title"/>
          </p:nvPr>
        </p:nvSpPr>
        <p:spPr>
          <a:xfrm>
            <a:off x="544253" y="1430179"/>
            <a:ext cx="2461317" cy="3675908"/>
          </a:xfrm>
        </p:spPr>
        <p:txBody>
          <a:bodyPr vert="horz" lIns="91440" tIns="45720" rIns="91440" bIns="45720" rtlCol="0" anchor="ctr">
            <a:normAutofit/>
          </a:bodyPr>
          <a:lstStyle/>
          <a:p>
            <a:r>
              <a:rPr lang="en-US" altLang="en-US" sz="25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Outline of Compliance Program</a:t>
            </a:r>
          </a:p>
        </p:txBody>
      </p:sp>
      <p:sp>
        <p:nvSpPr>
          <p:cNvPr id="73" name="Rectangle 72">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8696" y="0"/>
            <a:ext cx="6607304"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0685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77" name="Rectangle 76">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4211" y="3239523"/>
            <a:ext cx="6858000" cy="37895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23557" name="Rectangle 3">
            <a:extLst>
              <a:ext uri="{FF2B5EF4-FFF2-40B4-BE49-F238E27FC236}">
                <a16:creationId xmlns:a16="http://schemas.microsoft.com/office/drawing/2014/main" id="{D0D74206-3AF8-4965-B8DD-CF399A08E06D}"/>
              </a:ext>
            </a:extLst>
          </p:cNvPr>
          <p:cNvGraphicFramePr/>
          <p:nvPr>
            <p:extLst>
              <p:ext uri="{D42A27DB-BD31-4B8C-83A1-F6EECF244321}">
                <p14:modId xmlns:p14="http://schemas.microsoft.com/office/powerpoint/2010/main" val="853424276"/>
              </p:ext>
            </p:extLst>
          </p:nvPr>
        </p:nvGraphicFramePr>
        <p:xfrm>
          <a:off x="4106679" y="965200"/>
          <a:ext cx="491248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Picture 2">
            <a:extLst>
              <a:ext uri="{FF2B5EF4-FFF2-40B4-BE49-F238E27FC236}">
                <a16:creationId xmlns:a16="http://schemas.microsoft.com/office/drawing/2014/main" id="{B0D3EFBA-E9BD-46BC-AB98-F0B5B82CF06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0FAC121-C151-4AEA-A261-8539C07CDEFB}"/>
              </a:ext>
            </a:extLst>
          </p:cNvPr>
          <p:cNvSpPr>
            <a:spLocks noGrp="1"/>
          </p:cNvSpPr>
          <p:nvPr>
            <p:ph type="title"/>
          </p:nvPr>
        </p:nvSpPr>
        <p:spPr/>
        <p:txBody>
          <a:bodyPr/>
          <a:lstStyle/>
          <a:p>
            <a:pPr eaLnBrk="1" hangingPunct="1"/>
            <a:r>
              <a:rPr lang="en-ZA" altLang="en-US"/>
              <a:t>FAIS rules</a:t>
            </a:r>
          </a:p>
        </p:txBody>
      </p:sp>
      <p:sp>
        <p:nvSpPr>
          <p:cNvPr id="54275" name="Content Placeholder 2">
            <a:extLst>
              <a:ext uri="{FF2B5EF4-FFF2-40B4-BE49-F238E27FC236}">
                <a16:creationId xmlns:a16="http://schemas.microsoft.com/office/drawing/2014/main" id="{97FF7C5D-73E2-4D1D-832B-99B9EC42F221}"/>
              </a:ext>
            </a:extLst>
          </p:cNvPr>
          <p:cNvSpPr>
            <a:spLocks noGrp="1"/>
          </p:cNvSpPr>
          <p:nvPr>
            <p:ph idx="1"/>
          </p:nvPr>
        </p:nvSpPr>
        <p:spPr/>
        <p:txBody>
          <a:bodyPr/>
          <a:lstStyle/>
          <a:p>
            <a:pPr eaLnBrk="1" hangingPunct="1"/>
            <a:r>
              <a:rPr lang="en-ZA" altLang="en-US"/>
              <a:t>Rules for custody of documents </a:t>
            </a:r>
          </a:p>
          <a:p>
            <a:pPr eaLnBrk="1" hangingPunct="1"/>
            <a:r>
              <a:rPr lang="en-ZA" altLang="en-US"/>
              <a:t>Rules for holding funds</a:t>
            </a:r>
          </a:p>
          <a:p>
            <a:pPr eaLnBrk="1" hangingPunct="1"/>
            <a:r>
              <a:rPr lang="en-ZA" altLang="en-US"/>
              <a:t>Risk management rules</a:t>
            </a:r>
          </a:p>
          <a:p>
            <a:pPr eaLnBrk="1" hangingPunct="1"/>
            <a:r>
              <a:rPr lang="en-ZA" altLang="en-US"/>
              <a:t>Advertising and direct marketing rules</a:t>
            </a:r>
          </a:p>
          <a:p>
            <a:pPr eaLnBrk="1" hangingPunct="1"/>
            <a:r>
              <a:rPr lang="en-ZA" altLang="en-US"/>
              <a:t>Complaints handling systems and OMBUD</a:t>
            </a:r>
          </a:p>
          <a:p>
            <a:pPr eaLnBrk="1" hangingPunct="1"/>
            <a:r>
              <a:rPr lang="en-ZA" altLang="en-US"/>
              <a:t>Termination of business</a:t>
            </a:r>
          </a:p>
          <a:p>
            <a:pPr eaLnBrk="1" hangingPunct="1"/>
            <a:r>
              <a:rPr lang="en-ZA" altLang="en-US"/>
              <a:t>Waiver of rights</a:t>
            </a:r>
          </a:p>
        </p:txBody>
      </p:sp>
      <p:pic>
        <p:nvPicPr>
          <p:cNvPr id="54276" name="Picture 2">
            <a:extLst>
              <a:ext uri="{FF2B5EF4-FFF2-40B4-BE49-F238E27FC236}">
                <a16:creationId xmlns:a16="http://schemas.microsoft.com/office/drawing/2014/main" id="{47B3E2FF-532E-45E7-B196-D0D7F1B2D5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E1D53C5-ACCD-46E6-A0DF-F2F3563DB857}"/>
              </a:ext>
            </a:extLst>
          </p:cNvPr>
          <p:cNvSpPr>
            <a:spLocks noGrp="1"/>
          </p:cNvSpPr>
          <p:nvPr>
            <p:ph type="title"/>
          </p:nvPr>
        </p:nvSpPr>
        <p:spPr/>
        <p:txBody>
          <a:bodyPr/>
          <a:lstStyle/>
          <a:p>
            <a:pPr eaLnBrk="1" hangingPunct="1"/>
            <a:r>
              <a:rPr lang="en-ZA" altLang="en-US"/>
              <a:t>Industry Rules</a:t>
            </a:r>
          </a:p>
        </p:txBody>
      </p:sp>
      <p:sp>
        <p:nvSpPr>
          <p:cNvPr id="55299" name="Content Placeholder 2">
            <a:extLst>
              <a:ext uri="{FF2B5EF4-FFF2-40B4-BE49-F238E27FC236}">
                <a16:creationId xmlns:a16="http://schemas.microsoft.com/office/drawing/2014/main" id="{48769A03-6240-4DA3-A726-6F32BD847A70}"/>
              </a:ext>
            </a:extLst>
          </p:cNvPr>
          <p:cNvSpPr>
            <a:spLocks noGrp="1"/>
          </p:cNvSpPr>
          <p:nvPr>
            <p:ph idx="1"/>
          </p:nvPr>
        </p:nvSpPr>
        <p:spPr>
          <a:xfrm>
            <a:off x="776288" y="1785938"/>
            <a:ext cx="8559800" cy="4346575"/>
          </a:xfrm>
        </p:spPr>
        <p:txBody>
          <a:bodyPr/>
          <a:lstStyle/>
          <a:p>
            <a:pPr eaLnBrk="1" hangingPunct="1">
              <a:buFont typeface="Wingdings 3" panose="05040102010807070707" pitchFamily="18" charset="2"/>
              <a:buNone/>
            </a:pPr>
            <a:r>
              <a:rPr lang="en-ZA" altLang="en-US"/>
              <a:t>You must comply with industry codes if selling their products:</a:t>
            </a:r>
          </a:p>
          <a:p>
            <a:pPr eaLnBrk="1" hangingPunct="1"/>
            <a:r>
              <a:rPr lang="en-ZA" altLang="en-US"/>
              <a:t>ASSISA(LOA &amp; ACIS) code of conduct</a:t>
            </a:r>
          </a:p>
          <a:p>
            <a:pPr eaLnBrk="1" hangingPunct="1"/>
            <a:r>
              <a:rPr lang="en-ZA" altLang="en-US"/>
              <a:t>Banking code of conduct</a:t>
            </a:r>
          </a:p>
          <a:p>
            <a:pPr eaLnBrk="1" hangingPunct="1"/>
            <a:r>
              <a:rPr lang="en-ZA" altLang="en-US"/>
              <a:t>SAIFM code of conduct</a:t>
            </a:r>
          </a:p>
          <a:p>
            <a:pPr eaLnBrk="1" hangingPunct="1"/>
            <a:r>
              <a:rPr lang="en-ZA" altLang="en-US"/>
              <a:t>Short tern Insurance code of conduct</a:t>
            </a:r>
          </a:p>
          <a:p>
            <a:pPr eaLnBrk="1" hangingPunct="1"/>
            <a:r>
              <a:rPr lang="en-ZA" altLang="en-US"/>
              <a:t>Medical Council code of conduct</a:t>
            </a:r>
          </a:p>
        </p:txBody>
      </p:sp>
      <p:pic>
        <p:nvPicPr>
          <p:cNvPr id="55300" name="Picture 2">
            <a:extLst>
              <a:ext uri="{FF2B5EF4-FFF2-40B4-BE49-F238E27FC236}">
                <a16:creationId xmlns:a16="http://schemas.microsoft.com/office/drawing/2014/main" id="{DB40F1F4-2C25-427D-AFC4-5F305B92F1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0C4C62B-0C8C-43A8-BB83-9F1E1384F796}"/>
              </a:ext>
            </a:extLst>
          </p:cNvPr>
          <p:cNvSpPr>
            <a:spLocks noGrp="1"/>
          </p:cNvSpPr>
          <p:nvPr>
            <p:ph type="title"/>
          </p:nvPr>
        </p:nvSpPr>
        <p:spPr/>
        <p:txBody>
          <a:bodyPr/>
          <a:lstStyle/>
          <a:p>
            <a:pPr eaLnBrk="1" hangingPunct="1"/>
            <a:r>
              <a:rPr lang="en-US" altLang="en-US" sz="4000"/>
              <a:t>FPI Code of Conduct</a:t>
            </a:r>
          </a:p>
        </p:txBody>
      </p:sp>
      <p:sp>
        <p:nvSpPr>
          <p:cNvPr id="56323" name="Rectangle 3">
            <a:extLst>
              <a:ext uri="{FF2B5EF4-FFF2-40B4-BE49-F238E27FC236}">
                <a16:creationId xmlns:a16="http://schemas.microsoft.com/office/drawing/2014/main" id="{0106ACB1-B14C-4D68-9846-61A1B68A847A}"/>
              </a:ext>
            </a:extLst>
          </p:cNvPr>
          <p:cNvSpPr>
            <a:spLocks noGrp="1"/>
          </p:cNvSpPr>
          <p:nvPr>
            <p:ph idx="1"/>
          </p:nvPr>
        </p:nvSpPr>
        <p:spPr/>
        <p:txBody>
          <a:bodyPr/>
          <a:lstStyle/>
          <a:p>
            <a:pPr eaLnBrk="1" hangingPunct="1"/>
            <a:r>
              <a:rPr lang="en-US" altLang="en-US"/>
              <a:t>Knowledge and skills</a:t>
            </a:r>
          </a:p>
          <a:p>
            <a:pPr eaLnBrk="1" hangingPunct="1"/>
            <a:r>
              <a:rPr lang="en-US" altLang="en-US"/>
              <a:t>Relationships with clients</a:t>
            </a:r>
          </a:p>
          <a:p>
            <a:pPr eaLnBrk="1" hangingPunct="1"/>
            <a:r>
              <a:rPr lang="en-US" altLang="en-US"/>
              <a:t>Relationships with industry</a:t>
            </a:r>
          </a:p>
          <a:p>
            <a:pPr eaLnBrk="1" hangingPunct="1"/>
            <a:r>
              <a:rPr lang="en-US" altLang="en-US"/>
              <a:t>General behaviour</a:t>
            </a:r>
          </a:p>
          <a:p>
            <a:pPr eaLnBrk="1" hangingPunct="1"/>
            <a:r>
              <a:rPr lang="en-US" altLang="en-US"/>
              <a:t>Disciplinary measures</a:t>
            </a:r>
          </a:p>
          <a:p>
            <a:pPr eaLnBrk="1" hangingPunct="1"/>
            <a:r>
              <a:rPr lang="en-US" altLang="en-US"/>
              <a:t>Generally Accepted Planning Practice</a:t>
            </a:r>
          </a:p>
        </p:txBody>
      </p:sp>
      <p:pic>
        <p:nvPicPr>
          <p:cNvPr id="56324" name="Picture 2">
            <a:extLst>
              <a:ext uri="{FF2B5EF4-FFF2-40B4-BE49-F238E27FC236}">
                <a16:creationId xmlns:a16="http://schemas.microsoft.com/office/drawing/2014/main" id="{29AEEBAD-5E8C-4B9A-96C3-8417466CBB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0CA7A1A-798A-41CF-AECE-411B864BC2F0}"/>
              </a:ext>
            </a:extLst>
          </p:cNvPr>
          <p:cNvSpPr>
            <a:spLocks noGrp="1"/>
          </p:cNvSpPr>
          <p:nvPr>
            <p:ph type="title"/>
          </p:nvPr>
        </p:nvSpPr>
        <p:spPr/>
        <p:txBody>
          <a:bodyPr/>
          <a:lstStyle/>
          <a:p>
            <a:pPr eaLnBrk="1" hangingPunct="1"/>
            <a:r>
              <a:rPr lang="en-ZA" altLang="en-US"/>
              <a:t>PROFESSIONAL Codes of conduct</a:t>
            </a:r>
          </a:p>
        </p:txBody>
      </p:sp>
      <p:sp>
        <p:nvSpPr>
          <p:cNvPr id="58371" name="Content Placeholder 2">
            <a:extLst>
              <a:ext uri="{FF2B5EF4-FFF2-40B4-BE49-F238E27FC236}">
                <a16:creationId xmlns:a16="http://schemas.microsoft.com/office/drawing/2014/main" id="{F3823AEC-1D8D-46F5-BFC5-ED3F889AF45A}"/>
              </a:ext>
            </a:extLst>
          </p:cNvPr>
          <p:cNvSpPr>
            <a:spLocks noGrp="1"/>
          </p:cNvSpPr>
          <p:nvPr>
            <p:ph idx="1"/>
          </p:nvPr>
        </p:nvSpPr>
        <p:spPr/>
        <p:txBody>
          <a:bodyPr/>
          <a:lstStyle/>
          <a:p>
            <a:pPr eaLnBrk="1" hangingPunct="1">
              <a:buFont typeface="Wingdings 3" panose="05040102010807070707" pitchFamily="18" charset="2"/>
              <a:buNone/>
            </a:pPr>
            <a:r>
              <a:rPr lang="en-ZA" altLang="en-US"/>
              <a:t>If you belong to a membership or professional body you must comply with their codes:</a:t>
            </a:r>
          </a:p>
          <a:p>
            <a:pPr eaLnBrk="1" hangingPunct="1"/>
            <a:r>
              <a:rPr lang="en-ZA" altLang="en-US"/>
              <a:t>FPI Code of conduct</a:t>
            </a:r>
          </a:p>
          <a:p>
            <a:pPr eaLnBrk="1" hangingPunct="1"/>
            <a:r>
              <a:rPr lang="en-ZA" altLang="en-US"/>
              <a:t>LUASA code of conduct</a:t>
            </a:r>
          </a:p>
          <a:p>
            <a:pPr eaLnBrk="1" hangingPunct="1"/>
            <a:r>
              <a:rPr lang="en-ZA" altLang="en-US"/>
              <a:t>IISA code of conduct</a:t>
            </a:r>
          </a:p>
          <a:p>
            <a:pPr eaLnBrk="1" hangingPunct="1"/>
            <a:r>
              <a:rPr lang="en-ZA" altLang="en-US"/>
              <a:t>IOB code of conduct</a:t>
            </a:r>
          </a:p>
          <a:p>
            <a:pPr eaLnBrk="1" hangingPunct="1"/>
            <a:r>
              <a:rPr lang="en-ZA" altLang="en-US"/>
              <a:t>IBC or BBC codes of conduct</a:t>
            </a:r>
          </a:p>
        </p:txBody>
      </p:sp>
      <p:pic>
        <p:nvPicPr>
          <p:cNvPr id="58372" name="Picture 2">
            <a:extLst>
              <a:ext uri="{FF2B5EF4-FFF2-40B4-BE49-F238E27FC236}">
                <a16:creationId xmlns:a16="http://schemas.microsoft.com/office/drawing/2014/main" id="{15CE051A-045D-4AD8-A2CD-08C8B25844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255CBC0-3B62-4B4B-8D29-570D64E50249}"/>
              </a:ext>
            </a:extLst>
          </p:cNvPr>
          <p:cNvSpPr>
            <a:spLocks noGrp="1"/>
          </p:cNvSpPr>
          <p:nvPr>
            <p:ph type="title"/>
          </p:nvPr>
        </p:nvSpPr>
        <p:spPr/>
        <p:txBody>
          <a:bodyPr/>
          <a:lstStyle/>
          <a:p>
            <a:pPr eaLnBrk="1" hangingPunct="1"/>
            <a:r>
              <a:rPr lang="en-US" altLang="en-US"/>
              <a:t>GAPP</a:t>
            </a:r>
          </a:p>
        </p:txBody>
      </p:sp>
      <p:sp>
        <p:nvSpPr>
          <p:cNvPr id="59395" name="Rectangle 3">
            <a:extLst>
              <a:ext uri="{FF2B5EF4-FFF2-40B4-BE49-F238E27FC236}">
                <a16:creationId xmlns:a16="http://schemas.microsoft.com/office/drawing/2014/main" id="{E2DE0966-A740-42B6-87F8-FD46097193FA}"/>
              </a:ext>
            </a:extLst>
          </p:cNvPr>
          <p:cNvSpPr>
            <a:spLocks noGrp="1"/>
          </p:cNvSpPr>
          <p:nvPr>
            <p:ph idx="1"/>
          </p:nvPr>
        </p:nvSpPr>
        <p:spPr>
          <a:xfrm>
            <a:off x="2432050" y="2044700"/>
            <a:ext cx="6635750" cy="4813300"/>
          </a:xfrm>
        </p:spPr>
        <p:txBody>
          <a:bodyPr/>
          <a:lstStyle/>
          <a:p>
            <a:pPr eaLnBrk="1" hangingPunct="1"/>
            <a:r>
              <a:rPr lang="en-GB" altLang="en-US"/>
              <a:t>Member Relations</a:t>
            </a:r>
          </a:p>
          <a:p>
            <a:pPr eaLnBrk="1" hangingPunct="1"/>
            <a:r>
              <a:rPr lang="en-US" altLang="en-US"/>
              <a:t>Client Relations</a:t>
            </a:r>
          </a:p>
          <a:p>
            <a:pPr eaLnBrk="1" hangingPunct="1"/>
            <a:r>
              <a:rPr lang="en-US" altLang="en-US"/>
              <a:t>Remuneration</a:t>
            </a:r>
          </a:p>
          <a:p>
            <a:pPr eaLnBrk="1" hangingPunct="1"/>
            <a:r>
              <a:rPr lang="en-US" altLang="en-US"/>
              <a:t>Tainted Advice</a:t>
            </a:r>
          </a:p>
          <a:p>
            <a:pPr eaLnBrk="1" hangingPunct="1"/>
            <a:r>
              <a:rPr lang="en-US" altLang="en-US"/>
              <a:t>Accepted Practice &amp; Procedures</a:t>
            </a:r>
          </a:p>
          <a:p>
            <a:pPr eaLnBrk="1" hangingPunct="1"/>
            <a:r>
              <a:rPr lang="en-US" altLang="en-US"/>
              <a:t>Reckless Conduct</a:t>
            </a:r>
          </a:p>
          <a:p>
            <a:pPr eaLnBrk="1" hangingPunct="1"/>
            <a:r>
              <a:rPr lang="en-US" altLang="en-US"/>
              <a:t>Unusual or high risk investments</a:t>
            </a:r>
          </a:p>
          <a:p>
            <a:pPr eaLnBrk="1" hangingPunct="1"/>
            <a:endParaRPr lang="en-US" altLang="en-US"/>
          </a:p>
        </p:txBody>
      </p:sp>
      <p:pic>
        <p:nvPicPr>
          <p:cNvPr id="59396" name="Picture 2">
            <a:extLst>
              <a:ext uri="{FF2B5EF4-FFF2-40B4-BE49-F238E27FC236}">
                <a16:creationId xmlns:a16="http://schemas.microsoft.com/office/drawing/2014/main" id="{3F3E7628-455A-4AE8-94FF-42E6285B42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E42E5B0-090F-4FA5-ADCA-86B7E93BE329}"/>
              </a:ext>
            </a:extLst>
          </p:cNvPr>
          <p:cNvSpPr>
            <a:spLocks noGrp="1"/>
          </p:cNvSpPr>
          <p:nvPr>
            <p:ph type="title"/>
          </p:nvPr>
        </p:nvSpPr>
        <p:spPr/>
        <p:txBody>
          <a:bodyPr/>
          <a:lstStyle/>
          <a:p>
            <a:pPr eaLnBrk="1" hangingPunct="1"/>
            <a:r>
              <a:rPr lang="en-US" altLang="en-US"/>
              <a:t>CFP - Six Step Process</a:t>
            </a:r>
            <a:endParaRPr lang="en-GB" altLang="en-US"/>
          </a:p>
        </p:txBody>
      </p:sp>
      <p:sp>
        <p:nvSpPr>
          <p:cNvPr id="61443" name="Rectangle 3">
            <a:extLst>
              <a:ext uri="{FF2B5EF4-FFF2-40B4-BE49-F238E27FC236}">
                <a16:creationId xmlns:a16="http://schemas.microsoft.com/office/drawing/2014/main" id="{A33162C9-7955-4096-97AA-B0E6506E2763}"/>
              </a:ext>
            </a:extLst>
          </p:cNvPr>
          <p:cNvSpPr>
            <a:spLocks noGrp="1"/>
          </p:cNvSpPr>
          <p:nvPr>
            <p:ph idx="1"/>
          </p:nvPr>
        </p:nvSpPr>
        <p:spPr/>
        <p:txBody>
          <a:bodyPr/>
          <a:lstStyle/>
          <a:p>
            <a:pPr marL="609600" indent="-609600" eaLnBrk="1" hangingPunct="1">
              <a:buFontTx/>
              <a:buAutoNum type="arabicPeriod"/>
            </a:pPr>
            <a:r>
              <a:rPr lang="en-US" altLang="en-US"/>
              <a:t>Establish a professional relationship</a:t>
            </a:r>
          </a:p>
          <a:p>
            <a:pPr marL="609600" indent="-609600" eaLnBrk="1" hangingPunct="1">
              <a:buFontTx/>
              <a:buAutoNum type="arabicPeriod"/>
            </a:pPr>
            <a:r>
              <a:rPr lang="en-US" altLang="en-US"/>
              <a:t>Gather Data and goals</a:t>
            </a:r>
          </a:p>
          <a:p>
            <a:pPr marL="609600" indent="-609600" eaLnBrk="1" hangingPunct="1">
              <a:buFontTx/>
              <a:buAutoNum type="arabicPeriod"/>
            </a:pPr>
            <a:r>
              <a:rPr lang="en-US" altLang="en-US"/>
              <a:t>Analyze and Evaluate</a:t>
            </a:r>
          </a:p>
          <a:p>
            <a:pPr marL="609600" indent="-609600" eaLnBrk="1" hangingPunct="1">
              <a:buFontTx/>
              <a:buAutoNum type="arabicPeriod"/>
            </a:pPr>
            <a:r>
              <a:rPr lang="en-US" altLang="en-US"/>
              <a:t>Develop and present recommendations</a:t>
            </a:r>
          </a:p>
          <a:p>
            <a:pPr marL="609600" indent="-609600" eaLnBrk="1" hangingPunct="1">
              <a:buFontTx/>
              <a:buAutoNum type="arabicPeriod"/>
            </a:pPr>
            <a:r>
              <a:rPr lang="en-US" altLang="en-US"/>
              <a:t>Implement recommendations</a:t>
            </a:r>
          </a:p>
          <a:p>
            <a:pPr marL="609600" indent="-609600" eaLnBrk="1" hangingPunct="1">
              <a:buFontTx/>
              <a:buAutoNum type="arabicPeriod"/>
            </a:pPr>
            <a:r>
              <a:rPr lang="en-US" altLang="en-US"/>
              <a:t>Monitor</a:t>
            </a:r>
            <a:endParaRPr lang="en-GB" altLang="en-US"/>
          </a:p>
        </p:txBody>
      </p:sp>
      <p:pic>
        <p:nvPicPr>
          <p:cNvPr id="61444" name="Picture 2">
            <a:extLst>
              <a:ext uri="{FF2B5EF4-FFF2-40B4-BE49-F238E27FC236}">
                <a16:creationId xmlns:a16="http://schemas.microsoft.com/office/drawing/2014/main" id="{9C245C16-E2F4-4025-9FDB-3D71EF5FFD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7742050-E819-498E-9967-71E28C42DC88}"/>
              </a:ext>
            </a:extLst>
          </p:cNvPr>
          <p:cNvSpPr>
            <a:spLocks noGrp="1"/>
          </p:cNvSpPr>
          <p:nvPr>
            <p:ph type="title"/>
          </p:nvPr>
        </p:nvSpPr>
        <p:spPr/>
        <p:txBody>
          <a:bodyPr/>
          <a:lstStyle/>
          <a:p>
            <a:pPr eaLnBrk="1" hangingPunct="1"/>
            <a:r>
              <a:rPr lang="en-US" altLang="en-US"/>
              <a:t>Establish a Professional Relationship</a:t>
            </a:r>
            <a:endParaRPr lang="en-GB" altLang="en-US"/>
          </a:p>
        </p:txBody>
      </p:sp>
      <p:sp>
        <p:nvSpPr>
          <p:cNvPr id="63491" name="Rectangle 3">
            <a:extLst>
              <a:ext uri="{FF2B5EF4-FFF2-40B4-BE49-F238E27FC236}">
                <a16:creationId xmlns:a16="http://schemas.microsoft.com/office/drawing/2014/main" id="{BB00BC51-E92C-4107-9183-38A501FB333D}"/>
              </a:ext>
            </a:extLst>
          </p:cNvPr>
          <p:cNvSpPr>
            <a:spLocks noGrp="1"/>
          </p:cNvSpPr>
          <p:nvPr>
            <p:ph idx="1"/>
          </p:nvPr>
        </p:nvSpPr>
        <p:spPr>
          <a:xfrm>
            <a:off x="1031875" y="2133600"/>
            <a:ext cx="7772400" cy="4114800"/>
          </a:xfrm>
        </p:spPr>
        <p:txBody>
          <a:bodyPr/>
          <a:lstStyle/>
          <a:p>
            <a:pPr eaLnBrk="1" hangingPunct="1">
              <a:lnSpc>
                <a:spcPct val="90000"/>
              </a:lnSpc>
            </a:pPr>
            <a:r>
              <a:rPr lang="en-GB" altLang="en-US" sz="2800"/>
              <a:t>The financial planner should clearly explain or document the services to be provided</a:t>
            </a:r>
          </a:p>
          <a:p>
            <a:pPr eaLnBrk="1" hangingPunct="1">
              <a:lnSpc>
                <a:spcPct val="90000"/>
              </a:lnSpc>
            </a:pPr>
            <a:r>
              <a:rPr lang="en-GB" altLang="en-US" sz="2800"/>
              <a:t>Define both his/her and your responsibilities</a:t>
            </a:r>
          </a:p>
          <a:p>
            <a:pPr eaLnBrk="1" hangingPunct="1">
              <a:lnSpc>
                <a:spcPct val="90000"/>
              </a:lnSpc>
            </a:pPr>
            <a:r>
              <a:rPr lang="en-GB" altLang="en-US" sz="2800"/>
              <a:t>Explain fully how he/she will be paid and by whom. </a:t>
            </a:r>
          </a:p>
          <a:p>
            <a:pPr eaLnBrk="1" hangingPunct="1">
              <a:lnSpc>
                <a:spcPct val="90000"/>
              </a:lnSpc>
            </a:pPr>
            <a:r>
              <a:rPr lang="en-GB" altLang="en-US" sz="2800"/>
              <a:t>Agree on how long the professional relationship should last and on how decisions will be made.</a:t>
            </a:r>
          </a:p>
          <a:p>
            <a:pPr eaLnBrk="1" hangingPunct="1">
              <a:lnSpc>
                <a:spcPct val="90000"/>
              </a:lnSpc>
            </a:pPr>
            <a:r>
              <a:rPr lang="en-GB" altLang="en-US" sz="2800"/>
              <a:t>Segmenting the market to ensure that we are able to focus our marketing efforts</a:t>
            </a:r>
          </a:p>
        </p:txBody>
      </p:sp>
      <p:pic>
        <p:nvPicPr>
          <p:cNvPr id="63492" name="Picture 2">
            <a:extLst>
              <a:ext uri="{FF2B5EF4-FFF2-40B4-BE49-F238E27FC236}">
                <a16:creationId xmlns:a16="http://schemas.microsoft.com/office/drawing/2014/main" id="{A9372E67-AFC9-49E7-A63F-7BEC749A38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F401FF6-14CD-49B0-BA5C-168CC15B47FB}"/>
              </a:ext>
            </a:extLst>
          </p:cNvPr>
          <p:cNvSpPr>
            <a:spLocks noGrp="1"/>
          </p:cNvSpPr>
          <p:nvPr>
            <p:ph type="title"/>
          </p:nvPr>
        </p:nvSpPr>
        <p:spPr/>
        <p:txBody>
          <a:bodyPr/>
          <a:lstStyle/>
          <a:p>
            <a:pPr eaLnBrk="1" hangingPunct="1"/>
            <a:r>
              <a:rPr lang="en-US" altLang="en-US"/>
              <a:t>Establish a Professional Relationship</a:t>
            </a:r>
            <a:endParaRPr lang="en-GB" altLang="en-US"/>
          </a:p>
        </p:txBody>
      </p:sp>
      <p:sp>
        <p:nvSpPr>
          <p:cNvPr id="65539" name="Rectangle 3">
            <a:extLst>
              <a:ext uri="{FF2B5EF4-FFF2-40B4-BE49-F238E27FC236}">
                <a16:creationId xmlns:a16="http://schemas.microsoft.com/office/drawing/2014/main" id="{16818F30-C57F-44F1-9658-1CDD5217D24D}"/>
              </a:ext>
            </a:extLst>
          </p:cNvPr>
          <p:cNvSpPr>
            <a:spLocks noGrp="1"/>
          </p:cNvSpPr>
          <p:nvPr>
            <p:ph idx="1"/>
          </p:nvPr>
        </p:nvSpPr>
        <p:spPr>
          <a:xfrm>
            <a:off x="1031875" y="2133600"/>
            <a:ext cx="7772400" cy="4391025"/>
          </a:xfrm>
        </p:spPr>
        <p:txBody>
          <a:bodyPr/>
          <a:lstStyle/>
          <a:p>
            <a:pPr eaLnBrk="1" hangingPunct="1">
              <a:lnSpc>
                <a:spcPct val="90000"/>
              </a:lnSpc>
            </a:pPr>
            <a:r>
              <a:rPr lang="en-GB" altLang="en-US"/>
              <a:t>Planning and </a:t>
            </a:r>
            <a:r>
              <a:rPr lang="en-US" altLang="en-US"/>
              <a:t>Market Segmentation</a:t>
            </a:r>
          </a:p>
          <a:p>
            <a:pPr eaLnBrk="1" hangingPunct="1">
              <a:lnSpc>
                <a:spcPct val="90000"/>
              </a:lnSpc>
            </a:pPr>
            <a:r>
              <a:rPr lang="en-US" altLang="en-US"/>
              <a:t>Targeting specific clients</a:t>
            </a:r>
          </a:p>
          <a:p>
            <a:pPr eaLnBrk="1" hangingPunct="1">
              <a:lnSpc>
                <a:spcPct val="90000"/>
              </a:lnSpc>
            </a:pPr>
            <a:r>
              <a:rPr lang="en-US" altLang="en-US"/>
              <a:t>Prospecting</a:t>
            </a:r>
          </a:p>
          <a:p>
            <a:pPr eaLnBrk="1" hangingPunct="1">
              <a:lnSpc>
                <a:spcPct val="90000"/>
              </a:lnSpc>
            </a:pPr>
            <a:r>
              <a:rPr lang="en-US" altLang="en-US"/>
              <a:t>Making Contact</a:t>
            </a:r>
          </a:p>
          <a:p>
            <a:pPr eaLnBrk="1" hangingPunct="1">
              <a:lnSpc>
                <a:spcPct val="90000"/>
              </a:lnSpc>
            </a:pPr>
            <a:r>
              <a:rPr lang="en-US" altLang="en-US"/>
              <a:t>Phoning for appointments</a:t>
            </a:r>
          </a:p>
          <a:p>
            <a:pPr eaLnBrk="1" hangingPunct="1">
              <a:lnSpc>
                <a:spcPct val="90000"/>
              </a:lnSpc>
            </a:pPr>
            <a:r>
              <a:rPr lang="en-US" altLang="en-US"/>
              <a:t>Individual Life Cycle</a:t>
            </a:r>
          </a:p>
          <a:p>
            <a:pPr eaLnBrk="1" hangingPunct="1">
              <a:lnSpc>
                <a:spcPct val="90000"/>
              </a:lnSpc>
            </a:pPr>
            <a:r>
              <a:rPr lang="en-US" altLang="en-US"/>
              <a:t>Social Styles</a:t>
            </a:r>
          </a:p>
          <a:p>
            <a:pPr eaLnBrk="1" hangingPunct="1">
              <a:lnSpc>
                <a:spcPct val="90000"/>
              </a:lnSpc>
            </a:pPr>
            <a:r>
              <a:rPr lang="en-US" altLang="en-US"/>
              <a:t>Professionalism and Image</a:t>
            </a:r>
            <a:endParaRPr lang="en-GB" altLang="en-US"/>
          </a:p>
        </p:txBody>
      </p:sp>
      <p:pic>
        <p:nvPicPr>
          <p:cNvPr id="65540" name="Picture 2">
            <a:extLst>
              <a:ext uri="{FF2B5EF4-FFF2-40B4-BE49-F238E27FC236}">
                <a16:creationId xmlns:a16="http://schemas.microsoft.com/office/drawing/2014/main" id="{AEAC81F2-399B-42CB-A4FE-A646D8C9E6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34504E9-49AB-4D17-9F78-AA96A01BCABB}"/>
              </a:ext>
            </a:extLst>
          </p:cNvPr>
          <p:cNvSpPr>
            <a:spLocks noGrp="1"/>
          </p:cNvSpPr>
          <p:nvPr>
            <p:ph type="title"/>
          </p:nvPr>
        </p:nvSpPr>
        <p:spPr/>
        <p:txBody>
          <a:bodyPr/>
          <a:lstStyle/>
          <a:p>
            <a:pPr eaLnBrk="1" hangingPunct="1"/>
            <a:r>
              <a:rPr lang="en-GB" altLang="en-US"/>
              <a:t>Gathering data, including goals </a:t>
            </a:r>
          </a:p>
        </p:txBody>
      </p:sp>
      <p:sp>
        <p:nvSpPr>
          <p:cNvPr id="67587" name="Rectangle 3">
            <a:extLst>
              <a:ext uri="{FF2B5EF4-FFF2-40B4-BE49-F238E27FC236}">
                <a16:creationId xmlns:a16="http://schemas.microsoft.com/office/drawing/2014/main" id="{0B37DCF0-84CB-4062-A21B-14A9F1CEED4C}"/>
              </a:ext>
            </a:extLst>
          </p:cNvPr>
          <p:cNvSpPr>
            <a:spLocks noGrp="1"/>
          </p:cNvSpPr>
          <p:nvPr>
            <p:ph idx="1"/>
          </p:nvPr>
        </p:nvSpPr>
        <p:spPr>
          <a:xfrm>
            <a:off x="968660" y="1145415"/>
            <a:ext cx="8137428" cy="4041162"/>
          </a:xfrm>
        </p:spPr>
        <p:txBody>
          <a:bodyPr/>
          <a:lstStyle/>
          <a:p>
            <a:pPr eaLnBrk="1" hangingPunct="1"/>
            <a:r>
              <a:rPr lang="en-GB" altLang="en-US"/>
              <a:t>Ask for information about financial situation</a:t>
            </a:r>
          </a:p>
          <a:p>
            <a:pPr eaLnBrk="1" hangingPunct="1"/>
            <a:r>
              <a:rPr lang="en-GB" altLang="en-US"/>
              <a:t>Define your personal and financial goals</a:t>
            </a:r>
          </a:p>
          <a:p>
            <a:pPr eaLnBrk="1" hangingPunct="1"/>
            <a:r>
              <a:rPr lang="en-GB" altLang="en-US"/>
              <a:t>Time frame for results</a:t>
            </a:r>
          </a:p>
          <a:p>
            <a:pPr eaLnBrk="1" hangingPunct="1"/>
            <a:r>
              <a:rPr lang="en-GB" altLang="en-US"/>
              <a:t>Risk</a:t>
            </a:r>
          </a:p>
          <a:p>
            <a:pPr eaLnBrk="1" hangingPunct="1"/>
            <a:r>
              <a:rPr lang="en-GB" altLang="en-US"/>
              <a:t>Gather all the necessary documents and information</a:t>
            </a:r>
          </a:p>
        </p:txBody>
      </p:sp>
      <p:pic>
        <p:nvPicPr>
          <p:cNvPr id="67588" name="Picture 2">
            <a:extLst>
              <a:ext uri="{FF2B5EF4-FFF2-40B4-BE49-F238E27FC236}">
                <a16:creationId xmlns:a16="http://schemas.microsoft.com/office/drawing/2014/main" id="{84CE8604-3CC7-4E82-97A9-2F963B8BE6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46B7970-0791-4557-9597-9E2F27732084}"/>
              </a:ext>
            </a:extLst>
          </p:cNvPr>
          <p:cNvSpPr>
            <a:spLocks noGrp="1"/>
          </p:cNvSpPr>
          <p:nvPr>
            <p:ph type="title"/>
          </p:nvPr>
        </p:nvSpPr>
        <p:spPr/>
        <p:txBody>
          <a:bodyPr/>
          <a:lstStyle/>
          <a:p>
            <a:pPr eaLnBrk="1" hangingPunct="1"/>
            <a:r>
              <a:rPr lang="en-GB" altLang="en-US"/>
              <a:t>Gathering data, including goals </a:t>
            </a:r>
          </a:p>
        </p:txBody>
      </p:sp>
      <p:sp>
        <p:nvSpPr>
          <p:cNvPr id="69635" name="Rectangle 3">
            <a:extLst>
              <a:ext uri="{FF2B5EF4-FFF2-40B4-BE49-F238E27FC236}">
                <a16:creationId xmlns:a16="http://schemas.microsoft.com/office/drawing/2014/main" id="{B3BA9838-3A76-4748-96D2-D8F7B3018FBA}"/>
              </a:ext>
            </a:extLst>
          </p:cNvPr>
          <p:cNvSpPr>
            <a:spLocks noGrp="1"/>
          </p:cNvSpPr>
          <p:nvPr>
            <p:ph idx="1"/>
          </p:nvPr>
        </p:nvSpPr>
        <p:spPr/>
        <p:txBody>
          <a:bodyPr/>
          <a:lstStyle/>
          <a:p>
            <a:pPr eaLnBrk="1" hangingPunct="1"/>
            <a:r>
              <a:rPr lang="en-GB" altLang="en-US"/>
              <a:t>Introduction to sales process</a:t>
            </a:r>
          </a:p>
          <a:p>
            <a:pPr eaLnBrk="1" hangingPunct="1"/>
            <a:r>
              <a:rPr lang="en-US" altLang="en-US"/>
              <a:t>Client Focus</a:t>
            </a:r>
            <a:endParaRPr lang="en-GB" altLang="en-US"/>
          </a:p>
          <a:p>
            <a:pPr eaLnBrk="1" hangingPunct="1"/>
            <a:r>
              <a:rPr lang="en-US" altLang="en-US"/>
              <a:t>Questioning techniques </a:t>
            </a:r>
          </a:p>
          <a:p>
            <a:pPr eaLnBrk="1" hangingPunct="1"/>
            <a:r>
              <a:rPr lang="en-US" altLang="en-US"/>
              <a:t>Financial Fact find</a:t>
            </a:r>
          </a:p>
          <a:p>
            <a:pPr eaLnBrk="1" hangingPunct="1"/>
            <a:r>
              <a:rPr lang="en-US" altLang="en-US"/>
              <a:t>Understand Buying Motives</a:t>
            </a:r>
          </a:p>
          <a:p>
            <a:pPr eaLnBrk="1" hangingPunct="1"/>
            <a:r>
              <a:rPr lang="en-US" altLang="en-US"/>
              <a:t>Uncover and develop needs</a:t>
            </a:r>
          </a:p>
          <a:p>
            <a:pPr eaLnBrk="1" hangingPunct="1"/>
            <a:r>
              <a:rPr lang="en-US" altLang="en-US"/>
              <a:t>Test solutions</a:t>
            </a:r>
            <a:endParaRPr lang="en-GB" altLang="en-US"/>
          </a:p>
        </p:txBody>
      </p:sp>
      <p:pic>
        <p:nvPicPr>
          <p:cNvPr id="69636" name="Picture 2">
            <a:extLst>
              <a:ext uri="{FF2B5EF4-FFF2-40B4-BE49-F238E27FC236}">
                <a16:creationId xmlns:a16="http://schemas.microsoft.com/office/drawing/2014/main" id="{DCB3D826-F608-4F56-8C63-0CD43C8B4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0B72696-2D89-4F8E-ACF4-9B3D41F0691A}"/>
              </a:ext>
            </a:extLst>
          </p:cNvPr>
          <p:cNvSpPr>
            <a:spLocks noGrp="1"/>
          </p:cNvSpPr>
          <p:nvPr>
            <p:ph type="title"/>
          </p:nvPr>
        </p:nvSpPr>
        <p:spPr/>
        <p:txBody>
          <a:bodyPr/>
          <a:lstStyle/>
          <a:p>
            <a:pPr eaLnBrk="1" hangingPunct="1"/>
            <a:r>
              <a:rPr lang="en-US" altLang="en-US"/>
              <a:t>Introduction to Ethics</a:t>
            </a:r>
          </a:p>
        </p:txBody>
      </p:sp>
      <p:graphicFrame>
        <p:nvGraphicFramePr>
          <p:cNvPr id="24582" name="Rectangle 3">
            <a:extLst>
              <a:ext uri="{FF2B5EF4-FFF2-40B4-BE49-F238E27FC236}">
                <a16:creationId xmlns:a16="http://schemas.microsoft.com/office/drawing/2014/main" id="{77D19F00-6DB4-4B94-AF99-C55BDC488DE9}"/>
              </a:ext>
            </a:extLst>
          </p:cNvPr>
          <p:cNvGraphicFramePr>
            <a:graphicFrameLocks noGrp="1"/>
          </p:cNvGraphicFramePr>
          <p:nvPr>
            <p:ph idx="1"/>
          </p:nvPr>
        </p:nvGraphicFramePr>
        <p:xfrm>
          <a:off x="886544" y="2060898"/>
          <a:ext cx="8137428" cy="4041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0" name="Picture 2">
            <a:extLst>
              <a:ext uri="{FF2B5EF4-FFF2-40B4-BE49-F238E27FC236}">
                <a16:creationId xmlns:a16="http://schemas.microsoft.com/office/drawing/2014/main" id="{D51A8892-F89D-4562-969A-E67525FA093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94AB2FE-20E3-466D-B1F3-702CB46CB471}"/>
              </a:ext>
            </a:extLst>
          </p:cNvPr>
          <p:cNvSpPr>
            <a:spLocks noGrp="1"/>
          </p:cNvSpPr>
          <p:nvPr>
            <p:ph type="title"/>
          </p:nvPr>
        </p:nvSpPr>
        <p:spPr/>
        <p:txBody>
          <a:bodyPr/>
          <a:lstStyle/>
          <a:p>
            <a:pPr eaLnBrk="1" hangingPunct="1"/>
            <a:r>
              <a:rPr lang="en-GB" altLang="en-US"/>
              <a:t>Analysing and evaluating your financial status</a:t>
            </a:r>
          </a:p>
        </p:txBody>
      </p:sp>
      <p:sp>
        <p:nvSpPr>
          <p:cNvPr id="71683" name="Rectangle 3">
            <a:extLst>
              <a:ext uri="{FF2B5EF4-FFF2-40B4-BE49-F238E27FC236}">
                <a16:creationId xmlns:a16="http://schemas.microsoft.com/office/drawing/2014/main" id="{1378B54D-6AF6-4E9D-95CC-21AEF25033CC}"/>
              </a:ext>
            </a:extLst>
          </p:cNvPr>
          <p:cNvSpPr>
            <a:spLocks noGrp="1"/>
          </p:cNvSpPr>
          <p:nvPr>
            <p:ph idx="1"/>
          </p:nvPr>
        </p:nvSpPr>
        <p:spPr/>
        <p:txBody>
          <a:bodyPr/>
          <a:lstStyle/>
          <a:p>
            <a:pPr eaLnBrk="1" hangingPunct="1">
              <a:lnSpc>
                <a:spcPct val="90000"/>
              </a:lnSpc>
            </a:pPr>
            <a:r>
              <a:rPr lang="en-GB" altLang="en-US" sz="2800"/>
              <a:t>Analyse information to assess current situation</a:t>
            </a:r>
          </a:p>
          <a:p>
            <a:pPr eaLnBrk="1" hangingPunct="1">
              <a:lnSpc>
                <a:spcPct val="90000"/>
              </a:lnSpc>
            </a:pPr>
            <a:r>
              <a:rPr lang="en-GB" altLang="en-US" sz="2800"/>
              <a:t>Determine what must done to meet goals</a:t>
            </a:r>
          </a:p>
          <a:p>
            <a:pPr eaLnBrk="1" hangingPunct="1">
              <a:lnSpc>
                <a:spcPct val="90000"/>
              </a:lnSpc>
            </a:pPr>
            <a:r>
              <a:rPr lang="en-GB" altLang="en-US" sz="2800"/>
              <a:t>This could include analysis of:</a:t>
            </a:r>
          </a:p>
          <a:p>
            <a:pPr lvl="1" eaLnBrk="1" hangingPunct="1">
              <a:lnSpc>
                <a:spcPct val="90000"/>
              </a:lnSpc>
            </a:pPr>
            <a:r>
              <a:rPr lang="en-GB" altLang="en-US" sz="2400"/>
              <a:t> Assets</a:t>
            </a:r>
          </a:p>
          <a:p>
            <a:pPr lvl="1" eaLnBrk="1" hangingPunct="1">
              <a:lnSpc>
                <a:spcPct val="90000"/>
              </a:lnSpc>
            </a:pPr>
            <a:r>
              <a:rPr lang="en-GB" altLang="en-US" sz="2400"/>
              <a:t>Liabilities and </a:t>
            </a:r>
          </a:p>
          <a:p>
            <a:pPr lvl="1" eaLnBrk="1" hangingPunct="1">
              <a:lnSpc>
                <a:spcPct val="90000"/>
              </a:lnSpc>
            </a:pPr>
            <a:r>
              <a:rPr lang="en-GB" altLang="en-US" sz="2400"/>
              <a:t>Cash flow </a:t>
            </a:r>
          </a:p>
          <a:p>
            <a:pPr lvl="1" eaLnBrk="1" hangingPunct="1">
              <a:lnSpc>
                <a:spcPct val="90000"/>
              </a:lnSpc>
            </a:pPr>
            <a:r>
              <a:rPr lang="en-GB" altLang="en-US" sz="2400"/>
              <a:t>Current insurance </a:t>
            </a:r>
          </a:p>
          <a:p>
            <a:pPr lvl="1" eaLnBrk="1" hangingPunct="1">
              <a:lnSpc>
                <a:spcPct val="90000"/>
              </a:lnSpc>
            </a:pPr>
            <a:r>
              <a:rPr lang="en-GB" altLang="en-US" sz="2400"/>
              <a:t>Investments</a:t>
            </a:r>
          </a:p>
          <a:p>
            <a:pPr lvl="1" eaLnBrk="1" hangingPunct="1">
              <a:lnSpc>
                <a:spcPct val="90000"/>
              </a:lnSpc>
            </a:pPr>
            <a:r>
              <a:rPr lang="en-GB" altLang="en-US" sz="2400"/>
              <a:t> Tax strategies.</a:t>
            </a:r>
          </a:p>
        </p:txBody>
      </p:sp>
      <p:pic>
        <p:nvPicPr>
          <p:cNvPr id="71684" name="Picture 2">
            <a:extLst>
              <a:ext uri="{FF2B5EF4-FFF2-40B4-BE49-F238E27FC236}">
                <a16:creationId xmlns:a16="http://schemas.microsoft.com/office/drawing/2014/main" id="{D01A1A5F-5BD8-4838-B712-1ADF398DA3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DDCBB86-6CD4-4B62-8410-5F82C2F23387}"/>
              </a:ext>
            </a:extLst>
          </p:cNvPr>
          <p:cNvSpPr>
            <a:spLocks noGrp="1"/>
          </p:cNvSpPr>
          <p:nvPr>
            <p:ph type="title"/>
          </p:nvPr>
        </p:nvSpPr>
        <p:spPr/>
        <p:txBody>
          <a:bodyPr/>
          <a:lstStyle/>
          <a:p>
            <a:pPr eaLnBrk="1" hangingPunct="1"/>
            <a:r>
              <a:rPr lang="en-GB" altLang="en-US"/>
              <a:t>Analysing and evaluating your financial status</a:t>
            </a:r>
          </a:p>
        </p:txBody>
      </p:sp>
      <p:sp>
        <p:nvSpPr>
          <p:cNvPr id="73731" name="Rectangle 3">
            <a:extLst>
              <a:ext uri="{FF2B5EF4-FFF2-40B4-BE49-F238E27FC236}">
                <a16:creationId xmlns:a16="http://schemas.microsoft.com/office/drawing/2014/main" id="{613EDBD5-F9A4-4210-BE8C-22C5AB146B7C}"/>
              </a:ext>
            </a:extLst>
          </p:cNvPr>
          <p:cNvSpPr>
            <a:spLocks noGrp="1"/>
          </p:cNvSpPr>
          <p:nvPr>
            <p:ph idx="1"/>
          </p:nvPr>
        </p:nvSpPr>
        <p:spPr/>
        <p:txBody>
          <a:bodyPr/>
          <a:lstStyle/>
          <a:p>
            <a:pPr eaLnBrk="1" hangingPunct="1">
              <a:lnSpc>
                <a:spcPct val="90000"/>
              </a:lnSpc>
            </a:pPr>
            <a:r>
              <a:rPr lang="en-US" altLang="en-US"/>
              <a:t>Needs Analysis Tools</a:t>
            </a:r>
          </a:p>
          <a:p>
            <a:pPr eaLnBrk="1" hangingPunct="1">
              <a:lnSpc>
                <a:spcPct val="90000"/>
              </a:lnSpc>
            </a:pPr>
            <a:r>
              <a:rPr lang="en-US" altLang="en-US"/>
              <a:t>Calculate Shortfalls</a:t>
            </a:r>
          </a:p>
          <a:p>
            <a:pPr lvl="1" eaLnBrk="1" hangingPunct="1">
              <a:lnSpc>
                <a:spcPct val="90000"/>
              </a:lnSpc>
            </a:pPr>
            <a:r>
              <a:rPr lang="en-US" altLang="en-US"/>
              <a:t>Death</a:t>
            </a:r>
          </a:p>
          <a:p>
            <a:pPr lvl="1" eaLnBrk="1" hangingPunct="1">
              <a:lnSpc>
                <a:spcPct val="90000"/>
              </a:lnSpc>
            </a:pPr>
            <a:r>
              <a:rPr lang="en-US" altLang="en-US"/>
              <a:t>Disability</a:t>
            </a:r>
          </a:p>
          <a:p>
            <a:pPr lvl="1" eaLnBrk="1" hangingPunct="1">
              <a:lnSpc>
                <a:spcPct val="90000"/>
              </a:lnSpc>
            </a:pPr>
            <a:r>
              <a:rPr lang="en-US" altLang="en-US"/>
              <a:t>Retirement</a:t>
            </a:r>
          </a:p>
          <a:p>
            <a:pPr lvl="1" eaLnBrk="1" hangingPunct="1">
              <a:lnSpc>
                <a:spcPct val="90000"/>
              </a:lnSpc>
            </a:pPr>
            <a:r>
              <a:rPr lang="en-US" altLang="en-US"/>
              <a:t>Investment Goals – education etc</a:t>
            </a:r>
          </a:p>
          <a:p>
            <a:pPr eaLnBrk="1" hangingPunct="1">
              <a:lnSpc>
                <a:spcPct val="90000"/>
              </a:lnSpc>
            </a:pPr>
            <a:r>
              <a:rPr lang="en-US" altLang="en-US"/>
              <a:t>Tax and Estate Planning</a:t>
            </a:r>
          </a:p>
          <a:p>
            <a:pPr eaLnBrk="1" hangingPunct="1">
              <a:lnSpc>
                <a:spcPct val="90000"/>
              </a:lnSpc>
            </a:pPr>
            <a:r>
              <a:rPr lang="en-US" altLang="en-US"/>
              <a:t>Develop a written proposal</a:t>
            </a:r>
          </a:p>
          <a:p>
            <a:pPr eaLnBrk="1" hangingPunct="1">
              <a:lnSpc>
                <a:spcPct val="90000"/>
              </a:lnSpc>
            </a:pPr>
            <a:endParaRPr lang="en-GB" altLang="en-US"/>
          </a:p>
        </p:txBody>
      </p:sp>
      <p:pic>
        <p:nvPicPr>
          <p:cNvPr id="73732" name="Picture 2">
            <a:extLst>
              <a:ext uri="{FF2B5EF4-FFF2-40B4-BE49-F238E27FC236}">
                <a16:creationId xmlns:a16="http://schemas.microsoft.com/office/drawing/2014/main" id="{F6640B22-8A15-4330-9E7E-B9D1855066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B9135DA-6973-4435-A8BF-D4864A88AD96}"/>
              </a:ext>
            </a:extLst>
          </p:cNvPr>
          <p:cNvSpPr>
            <a:spLocks noGrp="1"/>
          </p:cNvSpPr>
          <p:nvPr>
            <p:ph type="title"/>
          </p:nvPr>
        </p:nvSpPr>
        <p:spPr/>
        <p:txBody>
          <a:bodyPr/>
          <a:lstStyle/>
          <a:p>
            <a:pPr eaLnBrk="1" hangingPunct="1"/>
            <a:r>
              <a:rPr lang="en-GB" altLang="en-US"/>
              <a:t>Developing and presenting recommendations</a:t>
            </a:r>
          </a:p>
        </p:txBody>
      </p:sp>
      <p:sp>
        <p:nvSpPr>
          <p:cNvPr id="75779" name="Rectangle 3">
            <a:extLst>
              <a:ext uri="{FF2B5EF4-FFF2-40B4-BE49-F238E27FC236}">
                <a16:creationId xmlns:a16="http://schemas.microsoft.com/office/drawing/2014/main" id="{745BEEE6-171C-43E1-9224-9DFCABE21803}"/>
              </a:ext>
            </a:extLst>
          </p:cNvPr>
          <p:cNvSpPr>
            <a:spLocks noGrp="1"/>
          </p:cNvSpPr>
          <p:nvPr>
            <p:ph idx="1"/>
          </p:nvPr>
        </p:nvSpPr>
        <p:spPr/>
        <p:txBody>
          <a:bodyPr/>
          <a:lstStyle/>
          <a:p>
            <a:pPr eaLnBrk="1" hangingPunct="1">
              <a:lnSpc>
                <a:spcPct val="90000"/>
              </a:lnSpc>
            </a:pPr>
            <a:r>
              <a:rPr lang="en-GB" altLang="en-US"/>
              <a:t>Offer financial planning recommendations that address goals</a:t>
            </a:r>
          </a:p>
          <a:p>
            <a:pPr eaLnBrk="1" hangingPunct="1">
              <a:lnSpc>
                <a:spcPct val="90000"/>
              </a:lnSpc>
            </a:pPr>
            <a:r>
              <a:rPr lang="en-GB" altLang="en-US"/>
              <a:t>Base this on the information you provide</a:t>
            </a:r>
          </a:p>
          <a:p>
            <a:pPr eaLnBrk="1" hangingPunct="1">
              <a:lnSpc>
                <a:spcPct val="90000"/>
              </a:lnSpc>
            </a:pPr>
            <a:r>
              <a:rPr lang="en-GB" altLang="en-US"/>
              <a:t>Help the client to understand the recommendations</a:t>
            </a:r>
          </a:p>
          <a:p>
            <a:pPr eaLnBrk="1" hangingPunct="1">
              <a:lnSpc>
                <a:spcPct val="90000"/>
              </a:lnSpc>
            </a:pPr>
            <a:r>
              <a:rPr lang="en-GB" altLang="en-US"/>
              <a:t>Put client in a position to make informed decisions.</a:t>
            </a:r>
          </a:p>
          <a:p>
            <a:pPr eaLnBrk="1" hangingPunct="1">
              <a:lnSpc>
                <a:spcPct val="90000"/>
              </a:lnSpc>
            </a:pPr>
            <a:r>
              <a:rPr lang="en-GB" altLang="en-US"/>
              <a:t>Listen to clients concerns and revise the recommendations as appropriate.</a:t>
            </a:r>
          </a:p>
        </p:txBody>
      </p:sp>
      <p:pic>
        <p:nvPicPr>
          <p:cNvPr id="75780" name="Picture 2">
            <a:extLst>
              <a:ext uri="{FF2B5EF4-FFF2-40B4-BE49-F238E27FC236}">
                <a16:creationId xmlns:a16="http://schemas.microsoft.com/office/drawing/2014/main" id="{4CDD9366-8DFE-4F5B-BA4C-90334C1B1C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8112614-8256-4ABD-BA9E-CC502F913F12}"/>
              </a:ext>
            </a:extLst>
          </p:cNvPr>
          <p:cNvSpPr>
            <a:spLocks noGrp="1"/>
          </p:cNvSpPr>
          <p:nvPr>
            <p:ph type="title"/>
          </p:nvPr>
        </p:nvSpPr>
        <p:spPr/>
        <p:txBody>
          <a:bodyPr/>
          <a:lstStyle/>
          <a:p>
            <a:pPr eaLnBrk="1" hangingPunct="1"/>
            <a:r>
              <a:rPr lang="en-GB" altLang="en-US"/>
              <a:t>Developing and presenting recommendations</a:t>
            </a:r>
          </a:p>
        </p:txBody>
      </p:sp>
      <p:sp>
        <p:nvSpPr>
          <p:cNvPr id="77827" name="Rectangle 3">
            <a:extLst>
              <a:ext uri="{FF2B5EF4-FFF2-40B4-BE49-F238E27FC236}">
                <a16:creationId xmlns:a16="http://schemas.microsoft.com/office/drawing/2014/main" id="{DA51867D-8498-43F9-AB04-FD1BD6490FCB}"/>
              </a:ext>
            </a:extLst>
          </p:cNvPr>
          <p:cNvSpPr>
            <a:spLocks noGrp="1"/>
          </p:cNvSpPr>
          <p:nvPr>
            <p:ph idx="1"/>
          </p:nvPr>
        </p:nvSpPr>
        <p:spPr/>
        <p:txBody>
          <a:bodyPr/>
          <a:lstStyle/>
          <a:p>
            <a:pPr eaLnBrk="1" hangingPunct="1">
              <a:lnSpc>
                <a:spcPct val="90000"/>
              </a:lnSpc>
            </a:pPr>
            <a:r>
              <a:rPr lang="en-GB" altLang="en-US"/>
              <a:t>Presentation Skills</a:t>
            </a:r>
          </a:p>
          <a:p>
            <a:pPr eaLnBrk="1" hangingPunct="1">
              <a:lnSpc>
                <a:spcPct val="90000"/>
              </a:lnSpc>
            </a:pPr>
            <a:r>
              <a:rPr lang="en-US" altLang="en-US"/>
              <a:t>Written Report Writing Skills</a:t>
            </a:r>
            <a:endParaRPr lang="en-GB" altLang="en-US"/>
          </a:p>
        </p:txBody>
      </p:sp>
      <p:pic>
        <p:nvPicPr>
          <p:cNvPr id="77828" name="Picture 2">
            <a:extLst>
              <a:ext uri="{FF2B5EF4-FFF2-40B4-BE49-F238E27FC236}">
                <a16:creationId xmlns:a16="http://schemas.microsoft.com/office/drawing/2014/main" id="{0D31CEB8-E815-4B09-854E-0504410D40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0B5AE70-FFC0-4F74-A591-194EFAC01961}"/>
              </a:ext>
            </a:extLst>
          </p:cNvPr>
          <p:cNvSpPr>
            <a:spLocks noGrp="1"/>
          </p:cNvSpPr>
          <p:nvPr>
            <p:ph type="title"/>
          </p:nvPr>
        </p:nvSpPr>
        <p:spPr/>
        <p:txBody>
          <a:bodyPr/>
          <a:lstStyle/>
          <a:p>
            <a:pPr eaLnBrk="1" hangingPunct="1"/>
            <a:r>
              <a:rPr lang="en-GB" altLang="en-US"/>
              <a:t>Implementing the financial planning recommendations</a:t>
            </a:r>
          </a:p>
        </p:txBody>
      </p:sp>
      <p:sp>
        <p:nvSpPr>
          <p:cNvPr id="79875" name="Rectangle 3">
            <a:extLst>
              <a:ext uri="{FF2B5EF4-FFF2-40B4-BE49-F238E27FC236}">
                <a16:creationId xmlns:a16="http://schemas.microsoft.com/office/drawing/2014/main" id="{F5F55E4A-8275-4733-8D85-445ACBE01CFE}"/>
              </a:ext>
            </a:extLst>
          </p:cNvPr>
          <p:cNvSpPr>
            <a:spLocks noGrp="1"/>
          </p:cNvSpPr>
          <p:nvPr>
            <p:ph idx="1"/>
          </p:nvPr>
        </p:nvSpPr>
        <p:spPr>
          <a:xfrm>
            <a:off x="831850" y="2060575"/>
            <a:ext cx="8308975" cy="4114800"/>
          </a:xfrm>
        </p:spPr>
        <p:txBody>
          <a:bodyPr/>
          <a:lstStyle/>
          <a:p>
            <a:pPr eaLnBrk="1" hangingPunct="1"/>
            <a:r>
              <a:rPr lang="en-GB" altLang="en-US"/>
              <a:t>Agree on how the recommendations will be carried out. </a:t>
            </a:r>
          </a:p>
          <a:p>
            <a:pPr eaLnBrk="1" hangingPunct="1"/>
            <a:r>
              <a:rPr lang="en-GB" altLang="en-US"/>
              <a:t>Carry out the recommendations</a:t>
            </a:r>
          </a:p>
          <a:p>
            <a:pPr eaLnBrk="1" hangingPunct="1"/>
            <a:r>
              <a:rPr lang="en-GB" altLang="en-US"/>
              <a:t>Serve as clients financial "coach" </a:t>
            </a:r>
          </a:p>
          <a:p>
            <a:pPr eaLnBrk="1" hangingPunct="1"/>
            <a:r>
              <a:rPr lang="en-GB" altLang="en-US"/>
              <a:t>Coordinating the whole process with client and other professionals such as attorneys or stockbrokers.</a:t>
            </a:r>
          </a:p>
        </p:txBody>
      </p:sp>
      <p:pic>
        <p:nvPicPr>
          <p:cNvPr id="79876" name="Picture 2">
            <a:extLst>
              <a:ext uri="{FF2B5EF4-FFF2-40B4-BE49-F238E27FC236}">
                <a16:creationId xmlns:a16="http://schemas.microsoft.com/office/drawing/2014/main" id="{C9D98CF8-1674-4DC2-9A6C-5FDFFFB711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038D9DA-5D59-4FC0-A4FE-227DD71F011F}"/>
              </a:ext>
            </a:extLst>
          </p:cNvPr>
          <p:cNvSpPr>
            <a:spLocks noGrp="1"/>
          </p:cNvSpPr>
          <p:nvPr>
            <p:ph type="title"/>
          </p:nvPr>
        </p:nvSpPr>
        <p:spPr/>
        <p:txBody>
          <a:bodyPr/>
          <a:lstStyle/>
          <a:p>
            <a:pPr eaLnBrk="1" hangingPunct="1"/>
            <a:r>
              <a:rPr lang="en-GB" altLang="en-US"/>
              <a:t>Implementing the financial planning recommendations</a:t>
            </a:r>
          </a:p>
        </p:txBody>
      </p:sp>
      <p:sp>
        <p:nvSpPr>
          <p:cNvPr id="81923" name="Rectangle 3">
            <a:extLst>
              <a:ext uri="{FF2B5EF4-FFF2-40B4-BE49-F238E27FC236}">
                <a16:creationId xmlns:a16="http://schemas.microsoft.com/office/drawing/2014/main" id="{1F444C3C-CD6B-4DB6-A2AC-FB80060BF9C4}"/>
              </a:ext>
            </a:extLst>
          </p:cNvPr>
          <p:cNvSpPr>
            <a:spLocks noGrp="1"/>
          </p:cNvSpPr>
          <p:nvPr>
            <p:ph idx="1"/>
          </p:nvPr>
        </p:nvSpPr>
        <p:spPr>
          <a:xfrm>
            <a:off x="831850" y="2060575"/>
            <a:ext cx="8308975" cy="4114800"/>
          </a:xfrm>
        </p:spPr>
        <p:txBody>
          <a:bodyPr/>
          <a:lstStyle/>
          <a:p>
            <a:pPr eaLnBrk="1" hangingPunct="1"/>
            <a:r>
              <a:rPr lang="en-GB" altLang="en-US"/>
              <a:t>Present a written financial proposal to the client</a:t>
            </a:r>
          </a:p>
          <a:p>
            <a:pPr eaLnBrk="1" hangingPunct="1"/>
            <a:r>
              <a:rPr lang="en-US" altLang="en-US"/>
              <a:t>Objections and Objection Handling</a:t>
            </a:r>
          </a:p>
          <a:p>
            <a:pPr eaLnBrk="1" hangingPunct="1"/>
            <a:r>
              <a:rPr lang="en-US" altLang="en-US"/>
              <a:t>Close or suggest an appropriate commitment</a:t>
            </a:r>
          </a:p>
          <a:p>
            <a:pPr eaLnBrk="1" hangingPunct="1"/>
            <a:r>
              <a:rPr lang="en-US" altLang="en-US"/>
              <a:t>Complete Documentation</a:t>
            </a:r>
          </a:p>
          <a:p>
            <a:pPr eaLnBrk="1" hangingPunct="1"/>
            <a:r>
              <a:rPr lang="en-US" altLang="en-US"/>
              <a:t>Submission process</a:t>
            </a:r>
            <a:endParaRPr lang="en-GB" altLang="en-US"/>
          </a:p>
        </p:txBody>
      </p:sp>
      <p:pic>
        <p:nvPicPr>
          <p:cNvPr id="81924" name="Picture 2">
            <a:extLst>
              <a:ext uri="{FF2B5EF4-FFF2-40B4-BE49-F238E27FC236}">
                <a16:creationId xmlns:a16="http://schemas.microsoft.com/office/drawing/2014/main" id="{F4906662-9573-42D4-90C9-B4CB5E13AF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B832F7A-A74B-4785-8C4F-344484291731}"/>
              </a:ext>
            </a:extLst>
          </p:cNvPr>
          <p:cNvSpPr>
            <a:spLocks noGrp="1"/>
          </p:cNvSpPr>
          <p:nvPr>
            <p:ph type="title"/>
          </p:nvPr>
        </p:nvSpPr>
        <p:spPr/>
        <p:txBody>
          <a:bodyPr/>
          <a:lstStyle/>
          <a:p>
            <a:pPr eaLnBrk="1" hangingPunct="1"/>
            <a:r>
              <a:rPr lang="en-GB" altLang="en-US"/>
              <a:t>Monitoring the financial planning recommendations</a:t>
            </a:r>
          </a:p>
        </p:txBody>
      </p:sp>
      <p:sp>
        <p:nvSpPr>
          <p:cNvPr id="83971" name="Rectangle 3">
            <a:extLst>
              <a:ext uri="{FF2B5EF4-FFF2-40B4-BE49-F238E27FC236}">
                <a16:creationId xmlns:a16="http://schemas.microsoft.com/office/drawing/2014/main" id="{0865F521-D4ED-445B-A632-95595EEA90F0}"/>
              </a:ext>
            </a:extLst>
          </p:cNvPr>
          <p:cNvSpPr>
            <a:spLocks noGrp="1"/>
          </p:cNvSpPr>
          <p:nvPr>
            <p:ph idx="1"/>
          </p:nvPr>
        </p:nvSpPr>
        <p:spPr>
          <a:xfrm>
            <a:off x="831850" y="2017713"/>
            <a:ext cx="8504238" cy="4114800"/>
          </a:xfrm>
        </p:spPr>
        <p:txBody>
          <a:bodyPr/>
          <a:lstStyle/>
          <a:p>
            <a:pPr eaLnBrk="1" hangingPunct="1"/>
            <a:r>
              <a:rPr lang="en-GB" altLang="en-US"/>
              <a:t>Agree on who will monitor clients progress towards their goals</a:t>
            </a:r>
          </a:p>
          <a:p>
            <a:pPr eaLnBrk="1" hangingPunct="1"/>
            <a:r>
              <a:rPr lang="en-GB" altLang="en-US"/>
              <a:t>If the planner is in charge of the process, he/she should report to client periodically to review your situation</a:t>
            </a:r>
          </a:p>
          <a:p>
            <a:pPr eaLnBrk="1" hangingPunct="1"/>
            <a:r>
              <a:rPr lang="en-GB" altLang="en-US"/>
              <a:t>Make adjustments to the recommendations, if needed, as clients life changes.</a:t>
            </a:r>
          </a:p>
        </p:txBody>
      </p:sp>
      <p:pic>
        <p:nvPicPr>
          <p:cNvPr id="83972" name="Picture 2">
            <a:extLst>
              <a:ext uri="{FF2B5EF4-FFF2-40B4-BE49-F238E27FC236}">
                <a16:creationId xmlns:a16="http://schemas.microsoft.com/office/drawing/2014/main" id="{05CFF39F-81CB-47DF-85E0-3575EA34B3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37B1F39-10F0-4507-A622-7D63391C0417}"/>
              </a:ext>
            </a:extLst>
          </p:cNvPr>
          <p:cNvSpPr>
            <a:spLocks noGrp="1"/>
          </p:cNvSpPr>
          <p:nvPr>
            <p:ph type="title"/>
          </p:nvPr>
        </p:nvSpPr>
        <p:spPr/>
        <p:txBody>
          <a:bodyPr/>
          <a:lstStyle/>
          <a:p>
            <a:pPr eaLnBrk="1" hangingPunct="1"/>
            <a:r>
              <a:rPr lang="en-GB" altLang="en-US"/>
              <a:t>Monitoring the financial planning recommendations</a:t>
            </a:r>
          </a:p>
        </p:txBody>
      </p:sp>
      <p:sp>
        <p:nvSpPr>
          <p:cNvPr id="86019" name="Rectangle 3">
            <a:extLst>
              <a:ext uri="{FF2B5EF4-FFF2-40B4-BE49-F238E27FC236}">
                <a16:creationId xmlns:a16="http://schemas.microsoft.com/office/drawing/2014/main" id="{BCFF38CB-C29B-4144-8E8C-56E17A2A1700}"/>
              </a:ext>
            </a:extLst>
          </p:cNvPr>
          <p:cNvSpPr>
            <a:spLocks noGrp="1"/>
          </p:cNvSpPr>
          <p:nvPr>
            <p:ph idx="1"/>
          </p:nvPr>
        </p:nvSpPr>
        <p:spPr>
          <a:xfrm>
            <a:off x="831850" y="2017713"/>
            <a:ext cx="8504238" cy="4114800"/>
          </a:xfrm>
        </p:spPr>
        <p:txBody>
          <a:bodyPr/>
          <a:lstStyle/>
          <a:p>
            <a:pPr eaLnBrk="1" hangingPunct="1"/>
            <a:r>
              <a:rPr lang="en-US" altLang="en-US"/>
              <a:t>After Sales Client Service</a:t>
            </a:r>
          </a:p>
          <a:p>
            <a:pPr eaLnBrk="1" hangingPunct="1"/>
            <a:r>
              <a:rPr lang="en-US" altLang="en-US"/>
              <a:t>Image</a:t>
            </a:r>
          </a:p>
          <a:p>
            <a:pPr eaLnBrk="1" hangingPunct="1"/>
            <a:r>
              <a:rPr lang="en-US" altLang="en-US"/>
              <a:t>Handling Difficult clients</a:t>
            </a:r>
          </a:p>
          <a:p>
            <a:pPr eaLnBrk="1" hangingPunct="1"/>
            <a:r>
              <a:rPr lang="en-US" altLang="en-US"/>
              <a:t>Appropriate Language</a:t>
            </a:r>
          </a:p>
          <a:p>
            <a:pPr eaLnBrk="1" hangingPunct="1"/>
            <a:r>
              <a:rPr lang="en-US" altLang="en-US"/>
              <a:t>Assertive Behavior</a:t>
            </a:r>
          </a:p>
          <a:p>
            <a:pPr eaLnBrk="1" hangingPunct="1"/>
            <a:r>
              <a:rPr lang="en-US" altLang="en-US"/>
              <a:t>Regular Contact with Clients</a:t>
            </a:r>
            <a:endParaRPr lang="en-GB" altLang="en-US"/>
          </a:p>
        </p:txBody>
      </p:sp>
      <p:pic>
        <p:nvPicPr>
          <p:cNvPr id="86020" name="Picture 2">
            <a:extLst>
              <a:ext uri="{FF2B5EF4-FFF2-40B4-BE49-F238E27FC236}">
                <a16:creationId xmlns:a16="http://schemas.microsoft.com/office/drawing/2014/main" id="{C3D732B7-65F0-46CC-842A-6963027632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B2D03E5-CC8A-4712-BB48-A283AB38DAD9}"/>
              </a:ext>
            </a:extLst>
          </p:cNvPr>
          <p:cNvSpPr>
            <a:spLocks noGrp="1"/>
          </p:cNvSpPr>
          <p:nvPr>
            <p:ph type="title"/>
          </p:nvPr>
        </p:nvSpPr>
        <p:spPr/>
        <p:txBody>
          <a:bodyPr/>
          <a:lstStyle/>
          <a:p>
            <a:pPr eaLnBrk="1" hangingPunct="1"/>
            <a:r>
              <a:rPr lang="en-US" altLang="en-US" sz="4000"/>
              <a:t>Compliance Manual</a:t>
            </a:r>
          </a:p>
        </p:txBody>
      </p:sp>
      <p:sp>
        <p:nvSpPr>
          <p:cNvPr id="88067" name="Rectangle 3">
            <a:extLst>
              <a:ext uri="{FF2B5EF4-FFF2-40B4-BE49-F238E27FC236}">
                <a16:creationId xmlns:a16="http://schemas.microsoft.com/office/drawing/2014/main" id="{48F1AED1-70CF-4424-B38B-4D1BCAD63000}"/>
              </a:ext>
            </a:extLst>
          </p:cNvPr>
          <p:cNvSpPr>
            <a:spLocks noGrp="1"/>
          </p:cNvSpPr>
          <p:nvPr>
            <p:ph idx="1"/>
          </p:nvPr>
        </p:nvSpPr>
        <p:spPr/>
        <p:txBody>
          <a:bodyPr/>
          <a:lstStyle/>
          <a:p>
            <a:pPr eaLnBrk="1" hangingPunct="1"/>
            <a:r>
              <a:rPr lang="en-US" altLang="en-US"/>
              <a:t>Compliance Function</a:t>
            </a:r>
          </a:p>
          <a:p>
            <a:pPr eaLnBrk="1" hangingPunct="1"/>
            <a:r>
              <a:rPr lang="en-US" altLang="en-US"/>
              <a:t>Compliance Culture</a:t>
            </a:r>
          </a:p>
          <a:p>
            <a:pPr eaLnBrk="1" hangingPunct="1"/>
            <a:r>
              <a:rPr lang="en-US" altLang="en-US"/>
              <a:t>To be in line with international trends</a:t>
            </a:r>
          </a:p>
          <a:p>
            <a:pPr eaLnBrk="1" hangingPunct="1"/>
            <a:r>
              <a:rPr lang="en-US" altLang="en-US"/>
              <a:t>Effective complaints handling</a:t>
            </a:r>
          </a:p>
          <a:p>
            <a:pPr eaLnBrk="1" hangingPunct="1"/>
            <a:r>
              <a:rPr lang="en-US" altLang="en-US"/>
              <a:t>Compliance monitoring</a:t>
            </a:r>
          </a:p>
          <a:p>
            <a:pPr eaLnBrk="1" hangingPunct="1"/>
            <a:endParaRPr lang="en-US" altLang="en-US"/>
          </a:p>
          <a:p>
            <a:pPr eaLnBrk="1" hangingPunct="1"/>
            <a:endParaRPr lang="en-US" altLang="en-US"/>
          </a:p>
        </p:txBody>
      </p:sp>
      <p:pic>
        <p:nvPicPr>
          <p:cNvPr id="88068" name="Picture 2">
            <a:extLst>
              <a:ext uri="{FF2B5EF4-FFF2-40B4-BE49-F238E27FC236}">
                <a16:creationId xmlns:a16="http://schemas.microsoft.com/office/drawing/2014/main" id="{77DF367B-7C38-466B-ABAF-36F93A9BEF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a:extLst>
              <a:ext uri="{FF2B5EF4-FFF2-40B4-BE49-F238E27FC236}">
                <a16:creationId xmlns:a16="http://schemas.microsoft.com/office/drawing/2014/main" id="{76BCF43D-E044-49FA-A69B-2003A5DF0141}"/>
              </a:ext>
            </a:extLst>
          </p:cNvPr>
          <p:cNvSpPr>
            <a:spLocks noGrp="1"/>
          </p:cNvSpPr>
          <p:nvPr>
            <p:ph type="ctrTitle"/>
          </p:nvPr>
        </p:nvSpPr>
        <p:spPr/>
        <p:txBody>
          <a:bodyPr/>
          <a:lstStyle/>
          <a:p>
            <a:pPr eaLnBrk="1" hangingPunct="1"/>
            <a:r>
              <a:rPr lang="en-ZA" altLang="en-US"/>
              <a:t>Code of Conduct</a:t>
            </a:r>
          </a:p>
        </p:txBody>
      </p:sp>
      <p:sp>
        <p:nvSpPr>
          <p:cNvPr id="5" name="Subtitle 4">
            <a:extLst>
              <a:ext uri="{FF2B5EF4-FFF2-40B4-BE49-F238E27FC236}">
                <a16:creationId xmlns:a16="http://schemas.microsoft.com/office/drawing/2014/main" id="{D72391C8-5D14-45EB-8D19-910893D667E2}"/>
              </a:ext>
            </a:extLst>
          </p:cNvPr>
          <p:cNvSpPr>
            <a:spLocks noGrp="1"/>
          </p:cNvSpPr>
          <p:nvPr>
            <p:ph type="subTitle" idx="1"/>
          </p:nvPr>
        </p:nvSpPr>
        <p:spPr/>
        <p:txBody>
          <a:bodyPr/>
          <a:lstStyle/>
          <a:p>
            <a:pPr eaLnBrk="1" hangingPunct="1">
              <a:buFont typeface="Wingdings 3" pitchFamily="2" charset="2"/>
              <a:buNone/>
              <a:defRPr/>
            </a:pPr>
            <a:r>
              <a:rPr lang="en-ZA" dirty="0"/>
              <a:t>Case studies</a:t>
            </a:r>
          </a:p>
        </p:txBody>
      </p:sp>
      <p:pic>
        <p:nvPicPr>
          <p:cNvPr id="90116" name="Picture 2">
            <a:extLst>
              <a:ext uri="{FF2B5EF4-FFF2-40B4-BE49-F238E27FC236}">
                <a16:creationId xmlns:a16="http://schemas.microsoft.com/office/drawing/2014/main" id="{DBA73BA3-F344-4F4B-8A12-62C0F9C846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057779E-B7CF-44A0-8D1B-759E65FBA90B}"/>
              </a:ext>
            </a:extLst>
          </p:cNvPr>
          <p:cNvSpPr>
            <a:spLocks noGrp="1"/>
          </p:cNvSpPr>
          <p:nvPr>
            <p:ph type="title"/>
          </p:nvPr>
        </p:nvSpPr>
        <p:spPr/>
        <p:txBody>
          <a:bodyPr/>
          <a:lstStyle/>
          <a:p>
            <a:pPr eaLnBrk="1" hangingPunct="1"/>
            <a:r>
              <a:rPr lang="en-US" altLang="en-US"/>
              <a:t>Ethics</a:t>
            </a:r>
          </a:p>
        </p:txBody>
      </p:sp>
      <p:sp>
        <p:nvSpPr>
          <p:cNvPr id="26627" name="Rectangle 3">
            <a:extLst>
              <a:ext uri="{FF2B5EF4-FFF2-40B4-BE49-F238E27FC236}">
                <a16:creationId xmlns:a16="http://schemas.microsoft.com/office/drawing/2014/main" id="{4980C65A-375B-46E7-88C3-95D9C942875E}"/>
              </a:ext>
            </a:extLst>
          </p:cNvPr>
          <p:cNvSpPr>
            <a:spLocks noGrp="1"/>
          </p:cNvSpPr>
          <p:nvPr>
            <p:ph idx="1"/>
          </p:nvPr>
        </p:nvSpPr>
        <p:spPr>
          <a:xfrm>
            <a:off x="2660650" y="2371725"/>
            <a:ext cx="6602413" cy="2684463"/>
          </a:xfrm>
        </p:spPr>
        <p:txBody>
          <a:bodyPr/>
          <a:lstStyle/>
          <a:p>
            <a:pPr eaLnBrk="1" hangingPunct="1">
              <a:lnSpc>
                <a:spcPct val="90000"/>
              </a:lnSpc>
              <a:buFont typeface="Wingdings" panose="05000000000000000000" pitchFamily="2" charset="2"/>
              <a:buNone/>
            </a:pPr>
            <a:r>
              <a:rPr lang="en-US" altLang="en-US"/>
              <a:t>Definition</a:t>
            </a:r>
          </a:p>
          <a:p>
            <a:pPr eaLnBrk="1" hangingPunct="1">
              <a:lnSpc>
                <a:spcPct val="90000"/>
              </a:lnSpc>
            </a:pPr>
            <a:r>
              <a:rPr lang="en-US" altLang="en-US"/>
              <a:t>The continuous effort of studying our own beliefs and moral conduct and that we live up to standards that are reasonable and justifiable</a:t>
            </a:r>
          </a:p>
        </p:txBody>
      </p:sp>
      <p:pic>
        <p:nvPicPr>
          <p:cNvPr id="26628" name="Picture 2">
            <a:extLst>
              <a:ext uri="{FF2B5EF4-FFF2-40B4-BE49-F238E27FC236}">
                <a16:creationId xmlns:a16="http://schemas.microsoft.com/office/drawing/2014/main" id="{5A3B47BD-5564-47BF-A291-CC2C7B8BA1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54725"/>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2DD7A4A-6FDE-4D12-9C32-0DBD54D577F5}"/>
              </a:ext>
            </a:extLst>
          </p:cNvPr>
          <p:cNvSpPr>
            <a:spLocks noGrp="1"/>
          </p:cNvSpPr>
          <p:nvPr>
            <p:ph type="title"/>
          </p:nvPr>
        </p:nvSpPr>
        <p:spPr/>
        <p:txBody>
          <a:bodyPr/>
          <a:lstStyle/>
          <a:p>
            <a:pPr eaLnBrk="1" hangingPunct="1"/>
            <a:r>
              <a:rPr lang="en-US" altLang="en-US"/>
              <a:t>Code case studies</a:t>
            </a:r>
            <a:endParaRPr lang="en-GB" altLang="en-US"/>
          </a:p>
        </p:txBody>
      </p:sp>
      <p:sp>
        <p:nvSpPr>
          <p:cNvPr id="91139" name="Rectangle 3">
            <a:extLst>
              <a:ext uri="{FF2B5EF4-FFF2-40B4-BE49-F238E27FC236}">
                <a16:creationId xmlns:a16="http://schemas.microsoft.com/office/drawing/2014/main" id="{1BFA9BDB-42F6-498B-9A5F-83C4529D0EB0}"/>
              </a:ext>
            </a:extLst>
          </p:cNvPr>
          <p:cNvSpPr>
            <a:spLocks noGrp="1"/>
          </p:cNvSpPr>
          <p:nvPr>
            <p:ph idx="1"/>
          </p:nvPr>
        </p:nvSpPr>
        <p:spPr/>
        <p:txBody>
          <a:bodyPr/>
          <a:lstStyle/>
          <a:p>
            <a:pPr eaLnBrk="1" hangingPunct="1"/>
            <a:r>
              <a:rPr lang="en-US" altLang="en-US"/>
              <a:t>Can a member of the FPI advice a client on products they are not qualified or licensed to market?</a:t>
            </a:r>
          </a:p>
          <a:p>
            <a:pPr eaLnBrk="1" hangingPunct="1"/>
            <a:r>
              <a:rPr lang="en-US" altLang="en-US"/>
              <a:t>Must they advise the client the products they are allowed to market?</a:t>
            </a:r>
            <a:endParaRPr lang="en-GB" altLang="en-US"/>
          </a:p>
        </p:txBody>
      </p:sp>
      <p:pic>
        <p:nvPicPr>
          <p:cNvPr id="91140" name="Picture 2">
            <a:extLst>
              <a:ext uri="{FF2B5EF4-FFF2-40B4-BE49-F238E27FC236}">
                <a16:creationId xmlns:a16="http://schemas.microsoft.com/office/drawing/2014/main" id="{ADB1507B-939D-4E17-8904-3A0FC05CA7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09275909-7203-4610-BD74-D5D733D1D42B}"/>
              </a:ext>
            </a:extLst>
          </p:cNvPr>
          <p:cNvSpPr>
            <a:spLocks noGrp="1"/>
          </p:cNvSpPr>
          <p:nvPr>
            <p:ph type="title"/>
          </p:nvPr>
        </p:nvSpPr>
        <p:spPr/>
        <p:txBody>
          <a:bodyPr/>
          <a:lstStyle/>
          <a:p>
            <a:pPr eaLnBrk="1" hangingPunct="1"/>
            <a:r>
              <a:rPr lang="en-US" altLang="en-US"/>
              <a:t>Code case studies</a:t>
            </a:r>
            <a:endParaRPr lang="en-GB" altLang="en-US"/>
          </a:p>
        </p:txBody>
      </p:sp>
      <p:sp>
        <p:nvSpPr>
          <p:cNvPr id="93187" name="Rectangle 3">
            <a:extLst>
              <a:ext uri="{FF2B5EF4-FFF2-40B4-BE49-F238E27FC236}">
                <a16:creationId xmlns:a16="http://schemas.microsoft.com/office/drawing/2014/main" id="{2AF9E345-7873-40E8-AA12-A000A7FEACEA}"/>
              </a:ext>
            </a:extLst>
          </p:cNvPr>
          <p:cNvSpPr>
            <a:spLocks noGrp="1"/>
          </p:cNvSpPr>
          <p:nvPr>
            <p:ph idx="1"/>
          </p:nvPr>
        </p:nvSpPr>
        <p:spPr/>
        <p:txBody>
          <a:bodyPr/>
          <a:lstStyle/>
          <a:p>
            <a:pPr eaLnBrk="1" hangingPunct="1"/>
            <a:r>
              <a:rPr lang="en-US" altLang="en-US"/>
              <a:t>Is it acceptable to use letterhead which show you as an independent broker when in fact you are employed by Momentum as a representative? </a:t>
            </a:r>
            <a:endParaRPr lang="en-GB" altLang="en-US"/>
          </a:p>
        </p:txBody>
      </p:sp>
      <p:pic>
        <p:nvPicPr>
          <p:cNvPr id="93188" name="Picture 2">
            <a:extLst>
              <a:ext uri="{FF2B5EF4-FFF2-40B4-BE49-F238E27FC236}">
                <a16:creationId xmlns:a16="http://schemas.microsoft.com/office/drawing/2014/main" id="{EF03E362-522B-4BCE-BC53-9FDDCEFFD0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673FBD4-FA29-4F69-B07C-44FD822742EC}"/>
              </a:ext>
            </a:extLst>
          </p:cNvPr>
          <p:cNvSpPr>
            <a:spLocks noGrp="1"/>
          </p:cNvSpPr>
          <p:nvPr>
            <p:ph type="title"/>
          </p:nvPr>
        </p:nvSpPr>
        <p:spPr/>
        <p:txBody>
          <a:bodyPr/>
          <a:lstStyle/>
          <a:p>
            <a:pPr eaLnBrk="1" hangingPunct="1"/>
            <a:r>
              <a:rPr lang="en-US" altLang="en-US"/>
              <a:t>Code Case studies</a:t>
            </a:r>
            <a:endParaRPr lang="en-GB" altLang="en-US"/>
          </a:p>
        </p:txBody>
      </p:sp>
      <p:sp>
        <p:nvSpPr>
          <p:cNvPr id="95235" name="Rectangle 3">
            <a:extLst>
              <a:ext uri="{FF2B5EF4-FFF2-40B4-BE49-F238E27FC236}">
                <a16:creationId xmlns:a16="http://schemas.microsoft.com/office/drawing/2014/main" id="{DE79065A-9E5B-456E-88B7-7FA9B57507D1}"/>
              </a:ext>
            </a:extLst>
          </p:cNvPr>
          <p:cNvSpPr>
            <a:spLocks noGrp="1"/>
          </p:cNvSpPr>
          <p:nvPr>
            <p:ph idx="1"/>
          </p:nvPr>
        </p:nvSpPr>
        <p:spPr/>
        <p:txBody>
          <a:bodyPr/>
          <a:lstStyle/>
          <a:p>
            <a:pPr eaLnBrk="1" hangingPunct="1">
              <a:lnSpc>
                <a:spcPct val="90000"/>
              </a:lnSpc>
            </a:pPr>
            <a:r>
              <a:rPr lang="en-US" altLang="en-US"/>
              <a:t>A planner is advised of some very confidential but valuable business information during a financial planning interview with a client who is a senior executive in a public company.</a:t>
            </a:r>
          </a:p>
          <a:p>
            <a:pPr eaLnBrk="1" hangingPunct="1">
              <a:lnSpc>
                <a:spcPct val="90000"/>
              </a:lnSpc>
            </a:pPr>
            <a:r>
              <a:rPr lang="en-US" altLang="en-US"/>
              <a:t> May the adviser use this information to by shares and make a profit for themselves?</a:t>
            </a:r>
            <a:endParaRPr lang="en-GB" altLang="en-US"/>
          </a:p>
        </p:txBody>
      </p:sp>
      <p:pic>
        <p:nvPicPr>
          <p:cNvPr id="95236" name="Picture 2">
            <a:extLst>
              <a:ext uri="{FF2B5EF4-FFF2-40B4-BE49-F238E27FC236}">
                <a16:creationId xmlns:a16="http://schemas.microsoft.com/office/drawing/2014/main" id="{A550AC6D-60D7-4023-A059-B60A5FC041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158E265-39BF-41BD-91D4-AA99309B2CC3}"/>
              </a:ext>
            </a:extLst>
          </p:cNvPr>
          <p:cNvSpPr>
            <a:spLocks noGrp="1"/>
          </p:cNvSpPr>
          <p:nvPr>
            <p:ph type="title"/>
          </p:nvPr>
        </p:nvSpPr>
        <p:spPr/>
        <p:txBody>
          <a:bodyPr/>
          <a:lstStyle/>
          <a:p>
            <a:pPr eaLnBrk="1" hangingPunct="1"/>
            <a:r>
              <a:rPr lang="en-US" altLang="en-US"/>
              <a:t>Code Case Studies</a:t>
            </a:r>
            <a:endParaRPr lang="en-GB" altLang="en-US"/>
          </a:p>
        </p:txBody>
      </p:sp>
      <p:sp>
        <p:nvSpPr>
          <p:cNvPr id="97283" name="Rectangle 3">
            <a:extLst>
              <a:ext uri="{FF2B5EF4-FFF2-40B4-BE49-F238E27FC236}">
                <a16:creationId xmlns:a16="http://schemas.microsoft.com/office/drawing/2014/main" id="{5EBC304A-5EC3-4F97-A506-8DE6899D2792}"/>
              </a:ext>
            </a:extLst>
          </p:cNvPr>
          <p:cNvSpPr>
            <a:spLocks noGrp="1"/>
          </p:cNvSpPr>
          <p:nvPr>
            <p:ph idx="1"/>
          </p:nvPr>
        </p:nvSpPr>
        <p:spPr/>
        <p:txBody>
          <a:bodyPr/>
          <a:lstStyle/>
          <a:p>
            <a:pPr eaLnBrk="1" hangingPunct="1"/>
            <a:r>
              <a:rPr lang="en-US" altLang="en-US"/>
              <a:t>Is it allowable for a independent broker to receive any free or special priced services from a product provider – Free software, Training, Trips or special bonuses?</a:t>
            </a:r>
            <a:endParaRPr lang="en-GB" altLang="en-US"/>
          </a:p>
        </p:txBody>
      </p:sp>
      <p:pic>
        <p:nvPicPr>
          <p:cNvPr id="97284" name="Picture 2">
            <a:extLst>
              <a:ext uri="{FF2B5EF4-FFF2-40B4-BE49-F238E27FC236}">
                <a16:creationId xmlns:a16="http://schemas.microsoft.com/office/drawing/2014/main" id="{13D76E31-BBFD-4CDF-861B-8AED740146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67901A1-EC36-4DE0-8369-1FF2127DB2A5}"/>
              </a:ext>
            </a:extLst>
          </p:cNvPr>
          <p:cNvSpPr>
            <a:spLocks noGrp="1"/>
          </p:cNvSpPr>
          <p:nvPr>
            <p:ph type="title"/>
          </p:nvPr>
        </p:nvSpPr>
        <p:spPr/>
        <p:txBody>
          <a:bodyPr/>
          <a:lstStyle/>
          <a:p>
            <a:pPr eaLnBrk="1" hangingPunct="1"/>
            <a:r>
              <a:rPr lang="en-US" altLang="en-US"/>
              <a:t>Code Case Study</a:t>
            </a:r>
            <a:endParaRPr lang="en-GB" altLang="en-US"/>
          </a:p>
        </p:txBody>
      </p:sp>
      <p:sp>
        <p:nvSpPr>
          <p:cNvPr id="99331" name="Rectangle 3">
            <a:extLst>
              <a:ext uri="{FF2B5EF4-FFF2-40B4-BE49-F238E27FC236}">
                <a16:creationId xmlns:a16="http://schemas.microsoft.com/office/drawing/2014/main" id="{7C89B566-035E-4D51-AF2A-8E290EBD556C}"/>
              </a:ext>
            </a:extLst>
          </p:cNvPr>
          <p:cNvSpPr>
            <a:spLocks noGrp="1"/>
          </p:cNvSpPr>
          <p:nvPr>
            <p:ph idx="1"/>
          </p:nvPr>
        </p:nvSpPr>
        <p:spPr/>
        <p:txBody>
          <a:bodyPr/>
          <a:lstStyle/>
          <a:p>
            <a:pPr eaLnBrk="1" hangingPunct="1"/>
            <a:r>
              <a:rPr lang="en-US" altLang="en-US"/>
              <a:t>If a client has funds in a pension or a product which clearly meets his needs is it allowable to encourage the client to move this to another product when the only benefit would be to the representative who would earn commission?</a:t>
            </a:r>
            <a:endParaRPr lang="en-GB" altLang="en-US"/>
          </a:p>
        </p:txBody>
      </p:sp>
      <p:pic>
        <p:nvPicPr>
          <p:cNvPr id="99332" name="Picture 2">
            <a:extLst>
              <a:ext uri="{FF2B5EF4-FFF2-40B4-BE49-F238E27FC236}">
                <a16:creationId xmlns:a16="http://schemas.microsoft.com/office/drawing/2014/main" id="{0174AF8C-DAB3-4A3D-8982-045A34BD4A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8D043AE4-6FEF-4C65-86A1-734A05CEB4F5}"/>
              </a:ext>
            </a:extLst>
          </p:cNvPr>
          <p:cNvSpPr>
            <a:spLocks noGrp="1"/>
          </p:cNvSpPr>
          <p:nvPr>
            <p:ph type="title"/>
          </p:nvPr>
        </p:nvSpPr>
        <p:spPr/>
        <p:txBody>
          <a:bodyPr/>
          <a:lstStyle/>
          <a:p>
            <a:pPr eaLnBrk="1" hangingPunct="1"/>
            <a:r>
              <a:rPr lang="en-US" altLang="en-US"/>
              <a:t>Code Case Studies</a:t>
            </a:r>
            <a:endParaRPr lang="en-GB" altLang="en-US"/>
          </a:p>
        </p:txBody>
      </p:sp>
      <p:sp>
        <p:nvSpPr>
          <p:cNvPr id="101379" name="Rectangle 3">
            <a:extLst>
              <a:ext uri="{FF2B5EF4-FFF2-40B4-BE49-F238E27FC236}">
                <a16:creationId xmlns:a16="http://schemas.microsoft.com/office/drawing/2014/main" id="{D93F0F0F-CDDC-4704-A4B5-D90CC8A45FA2}"/>
              </a:ext>
            </a:extLst>
          </p:cNvPr>
          <p:cNvSpPr>
            <a:spLocks noGrp="1"/>
          </p:cNvSpPr>
          <p:nvPr>
            <p:ph idx="1"/>
          </p:nvPr>
        </p:nvSpPr>
        <p:spPr/>
        <p:txBody>
          <a:bodyPr/>
          <a:lstStyle/>
          <a:p>
            <a:pPr eaLnBrk="1" hangingPunct="1"/>
            <a:r>
              <a:rPr lang="en-US" altLang="en-US"/>
              <a:t>Is it acceptable to place investment policies in the longest term possible to ensure maximum commissions?</a:t>
            </a:r>
            <a:endParaRPr lang="en-GB" altLang="en-US"/>
          </a:p>
        </p:txBody>
      </p:sp>
      <p:pic>
        <p:nvPicPr>
          <p:cNvPr id="101380" name="Picture 2">
            <a:extLst>
              <a:ext uri="{FF2B5EF4-FFF2-40B4-BE49-F238E27FC236}">
                <a16:creationId xmlns:a16="http://schemas.microsoft.com/office/drawing/2014/main" id="{0C633A8D-5BBB-412B-995A-5A2CCD9468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4AE3250C-65AB-4D74-9295-513D45813B86}"/>
              </a:ext>
            </a:extLst>
          </p:cNvPr>
          <p:cNvSpPr>
            <a:spLocks noGrp="1"/>
          </p:cNvSpPr>
          <p:nvPr>
            <p:ph type="title"/>
          </p:nvPr>
        </p:nvSpPr>
        <p:spPr/>
        <p:txBody>
          <a:bodyPr/>
          <a:lstStyle/>
          <a:p>
            <a:pPr eaLnBrk="1" hangingPunct="1"/>
            <a:r>
              <a:rPr lang="en-US" altLang="en-US"/>
              <a:t>Code Case Studies</a:t>
            </a:r>
            <a:endParaRPr lang="en-GB" altLang="en-US"/>
          </a:p>
        </p:txBody>
      </p:sp>
      <p:sp>
        <p:nvSpPr>
          <p:cNvPr id="103427" name="Rectangle 3">
            <a:extLst>
              <a:ext uri="{FF2B5EF4-FFF2-40B4-BE49-F238E27FC236}">
                <a16:creationId xmlns:a16="http://schemas.microsoft.com/office/drawing/2014/main" id="{2BB2832B-2971-4285-B44A-35054FE3B3B5}"/>
              </a:ext>
            </a:extLst>
          </p:cNvPr>
          <p:cNvSpPr>
            <a:spLocks noGrp="1"/>
          </p:cNvSpPr>
          <p:nvPr>
            <p:ph idx="1"/>
          </p:nvPr>
        </p:nvSpPr>
        <p:spPr/>
        <p:txBody>
          <a:bodyPr/>
          <a:lstStyle/>
          <a:p>
            <a:pPr eaLnBrk="1" hangingPunct="1"/>
            <a:r>
              <a:rPr lang="en-US" altLang="en-US"/>
              <a:t>Should the adviser explain the benefits and the DISADVANTAGES or limitation of a policy to the client? – costs of surrenders or transfers, time limitations or risks inherent in this product type?</a:t>
            </a:r>
            <a:endParaRPr lang="en-GB" altLang="en-US"/>
          </a:p>
        </p:txBody>
      </p:sp>
      <p:pic>
        <p:nvPicPr>
          <p:cNvPr id="103428" name="Picture 2">
            <a:extLst>
              <a:ext uri="{FF2B5EF4-FFF2-40B4-BE49-F238E27FC236}">
                <a16:creationId xmlns:a16="http://schemas.microsoft.com/office/drawing/2014/main" id="{D0CF1BC3-8F9F-4B81-B49E-070200A0B8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E87935D1-32D0-43E4-B514-1D46281729B0}"/>
              </a:ext>
            </a:extLst>
          </p:cNvPr>
          <p:cNvSpPr>
            <a:spLocks noGrp="1"/>
          </p:cNvSpPr>
          <p:nvPr>
            <p:ph type="title"/>
          </p:nvPr>
        </p:nvSpPr>
        <p:spPr/>
        <p:txBody>
          <a:bodyPr/>
          <a:lstStyle/>
          <a:p>
            <a:pPr eaLnBrk="1" hangingPunct="1"/>
            <a:r>
              <a:rPr lang="en-US" altLang="en-US"/>
              <a:t>Code Case Studies</a:t>
            </a:r>
            <a:endParaRPr lang="en-GB" altLang="en-US"/>
          </a:p>
        </p:txBody>
      </p:sp>
      <p:sp>
        <p:nvSpPr>
          <p:cNvPr id="105475" name="Rectangle 3">
            <a:extLst>
              <a:ext uri="{FF2B5EF4-FFF2-40B4-BE49-F238E27FC236}">
                <a16:creationId xmlns:a16="http://schemas.microsoft.com/office/drawing/2014/main" id="{2DF77210-1442-4E9F-877C-295650E7E366}"/>
              </a:ext>
            </a:extLst>
          </p:cNvPr>
          <p:cNvSpPr>
            <a:spLocks noGrp="1"/>
          </p:cNvSpPr>
          <p:nvPr>
            <p:ph idx="1"/>
          </p:nvPr>
        </p:nvSpPr>
        <p:spPr/>
        <p:txBody>
          <a:bodyPr/>
          <a:lstStyle/>
          <a:p>
            <a:pPr eaLnBrk="1" hangingPunct="1"/>
            <a:r>
              <a:rPr lang="en-US" altLang="en-US"/>
              <a:t>Is the adviser expected to keep </a:t>
            </a:r>
            <a:r>
              <a:rPr lang="en-US" altLang="en-US" u="sng"/>
              <a:t>written</a:t>
            </a:r>
            <a:r>
              <a:rPr lang="en-US" altLang="en-US"/>
              <a:t> record of recommendations made to the client?</a:t>
            </a:r>
          </a:p>
          <a:p>
            <a:pPr lvl="1" eaLnBrk="1" hangingPunct="1"/>
            <a:r>
              <a:rPr lang="en-US" altLang="en-US"/>
              <a:t>Copy of analysis</a:t>
            </a:r>
          </a:p>
          <a:p>
            <a:pPr lvl="1" eaLnBrk="1" hangingPunct="1"/>
            <a:r>
              <a:rPr lang="en-US" altLang="en-US"/>
              <a:t>Recommendations</a:t>
            </a:r>
          </a:p>
          <a:p>
            <a:pPr lvl="1" eaLnBrk="1" hangingPunct="1"/>
            <a:r>
              <a:rPr lang="en-US" altLang="en-US"/>
              <a:t>Quote</a:t>
            </a:r>
          </a:p>
          <a:p>
            <a:pPr lvl="1" eaLnBrk="1" hangingPunct="1"/>
            <a:r>
              <a:rPr lang="en-US" altLang="en-US"/>
              <a:t>Other relevant records</a:t>
            </a:r>
          </a:p>
          <a:p>
            <a:pPr lvl="1" eaLnBrk="1" hangingPunct="1"/>
            <a:endParaRPr lang="en-GB" altLang="en-US"/>
          </a:p>
        </p:txBody>
      </p:sp>
      <p:pic>
        <p:nvPicPr>
          <p:cNvPr id="105476" name="Picture 2">
            <a:extLst>
              <a:ext uri="{FF2B5EF4-FFF2-40B4-BE49-F238E27FC236}">
                <a16:creationId xmlns:a16="http://schemas.microsoft.com/office/drawing/2014/main" id="{D8CE80C4-2D37-45AD-BA72-12A26634F8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B05941F-BF83-484F-8EC9-E36C497AEC67}"/>
              </a:ext>
            </a:extLst>
          </p:cNvPr>
          <p:cNvSpPr>
            <a:spLocks noGrp="1"/>
          </p:cNvSpPr>
          <p:nvPr>
            <p:ph type="title"/>
          </p:nvPr>
        </p:nvSpPr>
        <p:spPr/>
        <p:txBody>
          <a:bodyPr/>
          <a:lstStyle/>
          <a:p>
            <a:pPr eaLnBrk="1" hangingPunct="1"/>
            <a:r>
              <a:rPr lang="en-US" altLang="en-US"/>
              <a:t>Activity - Ethics Profile</a:t>
            </a:r>
          </a:p>
        </p:txBody>
      </p:sp>
      <p:sp>
        <p:nvSpPr>
          <p:cNvPr id="28675" name="Rectangle 3">
            <a:extLst>
              <a:ext uri="{FF2B5EF4-FFF2-40B4-BE49-F238E27FC236}">
                <a16:creationId xmlns:a16="http://schemas.microsoft.com/office/drawing/2014/main" id="{B249811B-0F7A-43CA-9127-4A91F74DC61F}"/>
              </a:ext>
            </a:extLst>
          </p:cNvPr>
          <p:cNvSpPr>
            <a:spLocks noGrp="1"/>
          </p:cNvSpPr>
          <p:nvPr>
            <p:ph idx="1"/>
          </p:nvPr>
        </p:nvSpPr>
        <p:spPr>
          <a:xfrm>
            <a:off x="776288" y="2606675"/>
            <a:ext cx="8559800" cy="3525838"/>
          </a:xfrm>
        </p:spPr>
        <p:txBody>
          <a:bodyPr/>
          <a:lstStyle/>
          <a:p>
            <a:pPr eaLnBrk="1" hangingPunct="1"/>
            <a:r>
              <a:rPr lang="en-US" altLang="en-US"/>
              <a:t>Self Assessment Tool</a:t>
            </a:r>
          </a:p>
          <a:p>
            <a:pPr eaLnBrk="1" hangingPunct="1"/>
            <a:r>
              <a:rPr lang="en-US" altLang="en-US"/>
              <a:t>Identify ethical preferences</a:t>
            </a:r>
          </a:p>
          <a:p>
            <a:pPr eaLnBrk="1" hangingPunct="1"/>
            <a:r>
              <a:rPr lang="en-US" altLang="en-US"/>
              <a:t>Understand determinants</a:t>
            </a:r>
          </a:p>
          <a:p>
            <a:pPr eaLnBrk="1" hangingPunct="1"/>
            <a:r>
              <a:rPr lang="en-US" altLang="en-US"/>
              <a:t>Broader ethics perspective</a:t>
            </a:r>
          </a:p>
        </p:txBody>
      </p:sp>
      <p:pic>
        <p:nvPicPr>
          <p:cNvPr id="28676" name="Picture 2">
            <a:extLst>
              <a:ext uri="{FF2B5EF4-FFF2-40B4-BE49-F238E27FC236}">
                <a16:creationId xmlns:a16="http://schemas.microsoft.com/office/drawing/2014/main" id="{49054BE7-A371-4DFF-BF58-40D0C38EE1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54725"/>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4ED5DE0-27D1-44A8-AE0F-3D78AA34F33D}"/>
              </a:ext>
            </a:extLst>
          </p:cNvPr>
          <p:cNvSpPr>
            <a:spLocks noGrp="1"/>
          </p:cNvSpPr>
          <p:nvPr>
            <p:ph type="title"/>
          </p:nvPr>
        </p:nvSpPr>
        <p:spPr>
          <a:xfrm>
            <a:off x="1246188" y="214313"/>
            <a:ext cx="8442325" cy="1462088"/>
          </a:xfrm>
        </p:spPr>
        <p:txBody>
          <a:bodyPr/>
          <a:lstStyle/>
          <a:p>
            <a:pPr eaLnBrk="1" hangingPunct="1"/>
            <a:r>
              <a:rPr lang="en-US" altLang="en-US"/>
              <a:t>Ethical Concepts</a:t>
            </a:r>
          </a:p>
        </p:txBody>
      </p:sp>
      <p:sp>
        <p:nvSpPr>
          <p:cNvPr id="30723" name="Rectangle 3">
            <a:extLst>
              <a:ext uri="{FF2B5EF4-FFF2-40B4-BE49-F238E27FC236}">
                <a16:creationId xmlns:a16="http://schemas.microsoft.com/office/drawing/2014/main" id="{3D171F14-D94E-46F6-8549-A8CFFF32F021}"/>
              </a:ext>
            </a:extLst>
          </p:cNvPr>
          <p:cNvSpPr>
            <a:spLocks noGrp="1"/>
          </p:cNvSpPr>
          <p:nvPr>
            <p:ph type="body" sz="half" idx="1"/>
          </p:nvPr>
        </p:nvSpPr>
        <p:spPr>
          <a:xfrm>
            <a:off x="776288" y="2017713"/>
            <a:ext cx="8158162" cy="1636712"/>
          </a:xfrm>
        </p:spPr>
        <p:txBody>
          <a:bodyPr/>
          <a:lstStyle/>
          <a:p>
            <a:r>
              <a:rPr lang="en-US" altLang="en-US" dirty="0"/>
              <a:t>Utilitarian Ethics </a:t>
            </a:r>
          </a:p>
          <a:p>
            <a:pPr eaLnBrk="1" hangingPunct="1"/>
            <a:r>
              <a:rPr lang="en-US" altLang="en-US" dirty="0"/>
              <a:t>Moral Rights</a:t>
            </a:r>
            <a:endParaRPr lang="en-US" alt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eaLnBrk="1" hangingPunct="1"/>
            <a:r>
              <a:rPr lang="en-US" altLang="en-US" dirty="0"/>
              <a:t>Justice</a:t>
            </a:r>
            <a:endParaRPr lang="en-US" alt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30724" name="Picture 5" descr="j0300840">
            <a:extLst>
              <a:ext uri="{FF2B5EF4-FFF2-40B4-BE49-F238E27FC236}">
                <a16:creationId xmlns:a16="http://schemas.microsoft.com/office/drawing/2014/main" id="{5E59D09F-32F7-45FE-82B3-078372AE264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451225" y="3213100"/>
            <a:ext cx="4033838" cy="3400425"/>
          </a:xfrm>
        </p:spPr>
      </p:pic>
      <p:pic>
        <p:nvPicPr>
          <p:cNvPr id="30725" name="Picture 2">
            <a:extLst>
              <a:ext uri="{FF2B5EF4-FFF2-40B4-BE49-F238E27FC236}">
                <a16:creationId xmlns:a16="http://schemas.microsoft.com/office/drawing/2014/main" id="{5710C82B-D35F-4A46-AE62-E3E312353E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5949950"/>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D20212B-B0A7-4454-B540-BA4611A08451}"/>
              </a:ext>
            </a:extLst>
          </p:cNvPr>
          <p:cNvSpPr>
            <a:spLocks noGrp="1"/>
          </p:cNvSpPr>
          <p:nvPr>
            <p:ph type="title"/>
          </p:nvPr>
        </p:nvSpPr>
        <p:spPr>
          <a:xfrm>
            <a:off x="544253" y="1430179"/>
            <a:ext cx="2461317" cy="3675908"/>
          </a:xfrm>
        </p:spPr>
        <p:txBody>
          <a:bodyPr anchor="ctr">
            <a:normAutofit/>
          </a:bodyPr>
          <a:lstStyle/>
          <a:p>
            <a:pPr eaLnBrk="1" hangingPunct="1"/>
            <a:r>
              <a:rPr lang="en-US" altLang="en-US" sz="3100"/>
              <a:t>Utilitarian Ethics</a:t>
            </a:r>
          </a:p>
        </p:txBody>
      </p:sp>
      <p:sp>
        <p:nvSpPr>
          <p:cNvPr id="73" name="Rectangle 72">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8696" y="0"/>
            <a:ext cx="6607304"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0685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77" name="Rectangle 76">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4211" y="3239523"/>
            <a:ext cx="6858000" cy="37895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2773" name="Rectangle 3">
            <a:extLst>
              <a:ext uri="{FF2B5EF4-FFF2-40B4-BE49-F238E27FC236}">
                <a16:creationId xmlns:a16="http://schemas.microsoft.com/office/drawing/2014/main" id="{FF713EC3-4A67-4835-BAC4-9655BC5C6B15}"/>
              </a:ext>
            </a:extLst>
          </p:cNvPr>
          <p:cNvGraphicFramePr>
            <a:graphicFrameLocks noGrp="1"/>
          </p:cNvGraphicFramePr>
          <p:nvPr>
            <p:ph idx="1"/>
            <p:extLst>
              <p:ext uri="{D42A27DB-BD31-4B8C-83A1-F6EECF244321}">
                <p14:modId xmlns:p14="http://schemas.microsoft.com/office/powerpoint/2010/main" val="3716211297"/>
              </p:ext>
            </p:extLst>
          </p:nvPr>
        </p:nvGraphicFramePr>
        <p:xfrm>
          <a:off x="4106679" y="965200"/>
          <a:ext cx="4912483" cy="4605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a:extLst>
              <a:ext uri="{FF2B5EF4-FFF2-40B4-BE49-F238E27FC236}">
                <a16:creationId xmlns:a16="http://schemas.microsoft.com/office/drawing/2014/main" id="{C6ABEB49-7C92-499A-91FB-1DE163A7A1B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27C343D-D13F-48CF-BA72-E1E9910F2CDC}"/>
              </a:ext>
            </a:extLst>
          </p:cNvPr>
          <p:cNvSpPr>
            <a:spLocks noGrp="1"/>
          </p:cNvSpPr>
          <p:nvPr>
            <p:ph type="title"/>
          </p:nvPr>
        </p:nvSpPr>
        <p:spPr>
          <a:xfrm>
            <a:off x="544253" y="1430179"/>
            <a:ext cx="2461317" cy="3675908"/>
          </a:xfrm>
        </p:spPr>
        <p:txBody>
          <a:bodyPr anchor="ctr">
            <a:normAutofit/>
          </a:bodyPr>
          <a:lstStyle/>
          <a:p>
            <a:pPr eaLnBrk="1" hangingPunct="1"/>
            <a:r>
              <a:rPr lang="en-US" altLang="en-US" sz="3600"/>
              <a:t>Moral Rights</a:t>
            </a:r>
          </a:p>
        </p:txBody>
      </p:sp>
      <p:sp>
        <p:nvSpPr>
          <p:cNvPr id="73" name="Rectangle 72">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8696" y="0"/>
            <a:ext cx="6607304"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0685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77" name="Rectangle 76">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4211" y="3239523"/>
            <a:ext cx="6858000" cy="37895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4821" name="Rectangle 3">
            <a:extLst>
              <a:ext uri="{FF2B5EF4-FFF2-40B4-BE49-F238E27FC236}">
                <a16:creationId xmlns:a16="http://schemas.microsoft.com/office/drawing/2014/main" id="{88B5F99F-3C2A-4072-A3A6-2D2853527C12}"/>
              </a:ext>
            </a:extLst>
          </p:cNvPr>
          <p:cNvGraphicFramePr>
            <a:graphicFrameLocks noGrp="1"/>
          </p:cNvGraphicFramePr>
          <p:nvPr>
            <p:ph idx="1"/>
            <p:extLst>
              <p:ext uri="{D42A27DB-BD31-4B8C-83A1-F6EECF244321}">
                <p14:modId xmlns:p14="http://schemas.microsoft.com/office/powerpoint/2010/main" val="1722511038"/>
              </p:ext>
            </p:extLst>
          </p:nvPr>
        </p:nvGraphicFramePr>
        <p:xfrm>
          <a:off x="4106679" y="965200"/>
          <a:ext cx="4912483" cy="4605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6" name="Picture 2">
            <a:extLst>
              <a:ext uri="{FF2B5EF4-FFF2-40B4-BE49-F238E27FC236}">
                <a16:creationId xmlns:a16="http://schemas.microsoft.com/office/drawing/2014/main" id="{08D3599B-8DFC-4BCC-B4FA-54A88E76ADF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29F66A5-366C-4878-A1B8-7D5BEE7362EA}"/>
              </a:ext>
            </a:extLst>
          </p:cNvPr>
          <p:cNvSpPr>
            <a:spLocks noGrp="1"/>
          </p:cNvSpPr>
          <p:nvPr>
            <p:ph type="title"/>
          </p:nvPr>
        </p:nvSpPr>
        <p:spPr/>
        <p:txBody>
          <a:bodyPr/>
          <a:lstStyle/>
          <a:p>
            <a:pPr eaLnBrk="1" hangingPunct="1"/>
            <a:r>
              <a:rPr lang="en-US" altLang="en-US"/>
              <a:t>Justice</a:t>
            </a:r>
          </a:p>
        </p:txBody>
      </p:sp>
      <p:graphicFrame>
        <p:nvGraphicFramePr>
          <p:cNvPr id="36869" name="Rectangle 3">
            <a:extLst>
              <a:ext uri="{FF2B5EF4-FFF2-40B4-BE49-F238E27FC236}">
                <a16:creationId xmlns:a16="http://schemas.microsoft.com/office/drawing/2014/main" id="{58123032-7492-4947-B44C-D360FB2D33C3}"/>
              </a:ext>
            </a:extLst>
          </p:cNvPr>
          <p:cNvGraphicFramePr>
            <a:graphicFrameLocks noGrp="1"/>
          </p:cNvGraphicFramePr>
          <p:nvPr>
            <p:ph idx="1"/>
          </p:nvPr>
        </p:nvGraphicFramePr>
        <p:xfrm>
          <a:off x="886544" y="2060898"/>
          <a:ext cx="8137428" cy="4041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2">
            <a:extLst>
              <a:ext uri="{FF2B5EF4-FFF2-40B4-BE49-F238E27FC236}">
                <a16:creationId xmlns:a16="http://schemas.microsoft.com/office/drawing/2014/main" id="{C6AF39A6-2EE0-4E29-A094-A1F639078C2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5983288"/>
            <a:ext cx="1008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3124</Words>
  <Application>Microsoft Office PowerPoint</Application>
  <PresentationFormat>A4 Paper (210x297 mm)</PresentationFormat>
  <Paragraphs>385</Paragraphs>
  <Slides>47</Slides>
  <Notes>37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Mesh</vt:lpstr>
      <vt:lpstr>Apply Principles Of Ethics in a Business Environment</vt:lpstr>
      <vt:lpstr>Outline of Compliance Program</vt:lpstr>
      <vt:lpstr>Introduction to Ethics</vt:lpstr>
      <vt:lpstr>Ethics</vt:lpstr>
      <vt:lpstr>Activity - Ethics Profile</vt:lpstr>
      <vt:lpstr>Ethical Concepts</vt:lpstr>
      <vt:lpstr>Utilitarian Ethics</vt:lpstr>
      <vt:lpstr>Moral Rights</vt:lpstr>
      <vt:lpstr>Justice</vt:lpstr>
      <vt:lpstr>Hierarchy of Ethics</vt:lpstr>
      <vt:lpstr>SA Constitution</vt:lpstr>
      <vt:lpstr>Bill of Rights</vt:lpstr>
      <vt:lpstr>Ethics and Law</vt:lpstr>
      <vt:lpstr>Ethics and Code of Conduct</vt:lpstr>
      <vt:lpstr>Companies Code of Conduct will usually contain…</vt:lpstr>
      <vt:lpstr>Companies code continued</vt:lpstr>
      <vt:lpstr>FAIS General Code of Conduct</vt:lpstr>
      <vt:lpstr>FAIS Code continued….</vt:lpstr>
      <vt:lpstr>FAIS rules on advice</vt:lpstr>
      <vt:lpstr>FAIS rules</vt:lpstr>
      <vt:lpstr>Industry Rules</vt:lpstr>
      <vt:lpstr>FPI Code of Conduct</vt:lpstr>
      <vt:lpstr>PROFESSIONAL Codes of conduct</vt:lpstr>
      <vt:lpstr>GAPP</vt:lpstr>
      <vt:lpstr>CFP - Six Step Process</vt:lpstr>
      <vt:lpstr>Establish a Professional Relationship</vt:lpstr>
      <vt:lpstr>Establish a Professional Relationship</vt:lpstr>
      <vt:lpstr>Gathering data, including goals </vt:lpstr>
      <vt:lpstr>Gathering data, including goals </vt:lpstr>
      <vt:lpstr>Analysing and evaluating your financial status</vt:lpstr>
      <vt:lpstr>Analysing and evaluating your financial status</vt:lpstr>
      <vt:lpstr>Developing and presenting recommendations</vt:lpstr>
      <vt:lpstr>Developing and presenting recommendations</vt:lpstr>
      <vt:lpstr>Implementing the financial planning recommendations</vt:lpstr>
      <vt:lpstr>Implementing the financial planning recommendations</vt:lpstr>
      <vt:lpstr>Monitoring the financial planning recommendations</vt:lpstr>
      <vt:lpstr>Monitoring the financial planning recommendations</vt:lpstr>
      <vt:lpstr>Compliance Manual</vt:lpstr>
      <vt:lpstr>Code of Conduct</vt:lpstr>
      <vt:lpstr>Code case studies</vt:lpstr>
      <vt:lpstr>Code case studies</vt:lpstr>
      <vt:lpstr>Code Case studies</vt:lpstr>
      <vt:lpstr>Code Case Studies</vt:lpstr>
      <vt:lpstr>Code Case Study</vt:lpstr>
      <vt:lpstr>Code Case Studies</vt:lpstr>
      <vt:lpstr>Code Case Studies</vt:lpstr>
      <vt:lpstr>Code Case Studies</vt:lpstr>
    </vt:vector>
  </TitlesOfParts>
  <Company>Ray Strodl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Wealth Management Learnership</dc:title>
  <dc:subject/>
  <dc:creator>Ray Strodl</dc:creator>
  <cp:keywords/>
  <cp:lastModifiedBy>cloudconvert_10</cp:lastModifiedBy>
  <cp:revision>116</cp:revision>
  <dcterms:created xsi:type="dcterms:W3CDTF">2004-03-31T09:27:27Z</dcterms:created>
  <dcterms:modified xsi:type="dcterms:W3CDTF">2021-04-20T13:56:47Z</dcterms:modified>
</cp:coreProperties>
</file>